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2F3E49-B2D1-4FAC-A34E-496EC1FFF226}" v="89" dt="2024-08-15T22:23:17.924"/>
    <p1510:client id="{5CFF9310-A01E-F970-51F7-19DC1CDB9C2D}" v="24" dt="2024-08-15T21:51:23.277"/>
    <p1510:client id="{8B5834B6-713F-454A-BAA6-5F6DDEBB5DF9}" v="104" dt="2024-08-15T22:20:56.1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kan Thakkar" userId="S::shukan.thakkar@dcmail.ca::2edb5f6e-0b6e-4508-8777-f431cb4d9fbd" providerId="AD" clId="Web-{5CFF9310-A01E-F970-51F7-19DC1CDB9C2D}"/>
    <pc:docChg chg="modSld">
      <pc:chgData name="Shukan Thakkar" userId="S::shukan.thakkar@dcmail.ca::2edb5f6e-0b6e-4508-8777-f431cb4d9fbd" providerId="AD" clId="Web-{5CFF9310-A01E-F970-51F7-19DC1CDB9C2D}" dt="2024-08-15T21:51:23.277" v="23" actId="20577"/>
      <pc:docMkLst>
        <pc:docMk/>
      </pc:docMkLst>
      <pc:sldChg chg="modSp">
        <pc:chgData name="Shukan Thakkar" userId="S::shukan.thakkar@dcmail.ca::2edb5f6e-0b6e-4508-8777-f431cb4d9fbd" providerId="AD" clId="Web-{5CFF9310-A01E-F970-51F7-19DC1CDB9C2D}" dt="2024-08-15T21:51:23.277" v="23" actId="20577"/>
        <pc:sldMkLst>
          <pc:docMk/>
          <pc:sldMk cId="3121753031" sldId="256"/>
        </pc:sldMkLst>
        <pc:spChg chg="mod">
          <ac:chgData name="Shukan Thakkar" userId="S::shukan.thakkar@dcmail.ca::2edb5f6e-0b6e-4508-8777-f431cb4d9fbd" providerId="AD" clId="Web-{5CFF9310-A01E-F970-51F7-19DC1CDB9C2D}" dt="2024-08-15T21:51:23.277" v="23" actId="20577"/>
          <ac:spMkLst>
            <pc:docMk/>
            <pc:sldMk cId="3121753031" sldId="256"/>
            <ac:spMk id="3" creationId="{56463AD9-D099-89C7-5B79-695C9D44D785}"/>
          </ac:spMkLst>
        </pc:spChg>
      </pc:sldChg>
    </pc:docChg>
  </pc:docChgLst>
  <pc:docChgLst>
    <pc:chgData name="Riddhi Patel" userId="9fdd2f8e-ade9-43a4-bfe9-3d0c73262b4c" providerId="ADAL" clId="{8B5834B6-713F-454A-BAA6-5F6DDEBB5DF9}"/>
    <pc:docChg chg="undo custSel addSld modSld">
      <pc:chgData name="Riddhi Patel" userId="9fdd2f8e-ade9-43a4-bfe9-3d0c73262b4c" providerId="ADAL" clId="{8B5834B6-713F-454A-BAA6-5F6DDEBB5DF9}" dt="2024-08-15T22:20:56.156" v="104" actId="1036"/>
      <pc:docMkLst>
        <pc:docMk/>
      </pc:docMkLst>
      <pc:sldChg chg="modSp mod">
        <pc:chgData name="Riddhi Patel" userId="9fdd2f8e-ade9-43a4-bfe9-3d0c73262b4c" providerId="ADAL" clId="{8B5834B6-713F-454A-BAA6-5F6DDEBB5DF9}" dt="2024-08-15T22:20:56.156" v="104" actId="1036"/>
        <pc:sldMkLst>
          <pc:docMk/>
          <pc:sldMk cId="3121753031" sldId="256"/>
        </pc:sldMkLst>
        <pc:spChg chg="mod">
          <ac:chgData name="Riddhi Patel" userId="9fdd2f8e-ade9-43a4-bfe9-3d0c73262b4c" providerId="ADAL" clId="{8B5834B6-713F-454A-BAA6-5F6DDEBB5DF9}" dt="2024-08-15T22:20:56.156" v="104" actId="1036"/>
          <ac:spMkLst>
            <pc:docMk/>
            <pc:sldMk cId="3121753031" sldId="256"/>
            <ac:spMk id="3" creationId="{56463AD9-D099-89C7-5B79-695C9D44D785}"/>
          </ac:spMkLst>
        </pc:spChg>
      </pc:sldChg>
      <pc:sldChg chg="addSp delSp modSp mod">
        <pc:chgData name="Riddhi Patel" userId="9fdd2f8e-ade9-43a4-bfe9-3d0c73262b4c" providerId="ADAL" clId="{8B5834B6-713F-454A-BAA6-5F6DDEBB5DF9}" dt="2024-08-15T21:50:32.472" v="5" actId="14100"/>
        <pc:sldMkLst>
          <pc:docMk/>
          <pc:sldMk cId="1126327232" sldId="260"/>
        </pc:sldMkLst>
        <pc:spChg chg="mod">
          <ac:chgData name="Riddhi Patel" userId="9fdd2f8e-ade9-43a4-bfe9-3d0c73262b4c" providerId="ADAL" clId="{8B5834B6-713F-454A-BAA6-5F6DDEBB5DF9}" dt="2024-08-15T21:50:23.659" v="2" actId="26606"/>
          <ac:spMkLst>
            <pc:docMk/>
            <pc:sldMk cId="1126327232" sldId="260"/>
            <ac:spMk id="2" creationId="{989629DC-0AD4-B4B8-6A78-AEC9D9D22151}"/>
          </ac:spMkLst>
        </pc:spChg>
        <pc:spChg chg="mod">
          <ac:chgData name="Riddhi Patel" userId="9fdd2f8e-ade9-43a4-bfe9-3d0c73262b4c" providerId="ADAL" clId="{8B5834B6-713F-454A-BAA6-5F6DDEBB5DF9}" dt="2024-08-15T21:50:23.659" v="2" actId="26606"/>
          <ac:spMkLst>
            <pc:docMk/>
            <pc:sldMk cId="1126327232" sldId="260"/>
            <ac:spMk id="3" creationId="{1A26AE97-AC57-F75C-9021-32DDE63DFFD3}"/>
          </ac:spMkLst>
        </pc:spChg>
        <pc:spChg chg="del">
          <ac:chgData name="Riddhi Patel" userId="9fdd2f8e-ade9-43a4-bfe9-3d0c73262b4c" providerId="ADAL" clId="{8B5834B6-713F-454A-BAA6-5F6DDEBB5DF9}" dt="2024-08-15T21:50:23.659" v="2" actId="26606"/>
          <ac:spMkLst>
            <pc:docMk/>
            <pc:sldMk cId="1126327232" sldId="260"/>
            <ac:spMk id="8" creationId="{E9AA9F65-94B8-41A5-A7FF-23D2CFB116BB}"/>
          </ac:spMkLst>
        </pc:spChg>
        <pc:spChg chg="del">
          <ac:chgData name="Riddhi Patel" userId="9fdd2f8e-ade9-43a4-bfe9-3d0c73262b4c" providerId="ADAL" clId="{8B5834B6-713F-454A-BAA6-5F6DDEBB5DF9}" dt="2024-08-15T21:50:23.659" v="2" actId="26606"/>
          <ac:spMkLst>
            <pc:docMk/>
            <pc:sldMk cId="1126327232" sldId="260"/>
            <ac:spMk id="10" creationId="{7E8B0F8E-3F6C-4541-B9C1-774D80A08834}"/>
          </ac:spMkLst>
        </pc:spChg>
        <pc:spChg chg="del">
          <ac:chgData name="Riddhi Patel" userId="9fdd2f8e-ade9-43a4-bfe9-3d0c73262b4c" providerId="ADAL" clId="{8B5834B6-713F-454A-BAA6-5F6DDEBB5DF9}" dt="2024-08-15T21:50:23.659" v="2" actId="26606"/>
          <ac:spMkLst>
            <pc:docMk/>
            <pc:sldMk cId="1126327232" sldId="260"/>
            <ac:spMk id="12" creationId="{7A45F5BC-32D1-41CD-B270-C46F18CA1ACC}"/>
          </ac:spMkLst>
        </pc:spChg>
        <pc:spChg chg="del">
          <ac:chgData name="Riddhi Patel" userId="9fdd2f8e-ade9-43a4-bfe9-3d0c73262b4c" providerId="ADAL" clId="{8B5834B6-713F-454A-BAA6-5F6DDEBB5DF9}" dt="2024-08-15T21:50:23.659" v="2" actId="26606"/>
          <ac:spMkLst>
            <pc:docMk/>
            <pc:sldMk cId="1126327232" sldId="260"/>
            <ac:spMk id="14" creationId="{5BB74D4E-F243-4A10-813D-500A14025392}"/>
          </ac:spMkLst>
        </pc:spChg>
        <pc:spChg chg="del">
          <ac:chgData name="Riddhi Patel" userId="9fdd2f8e-ade9-43a4-bfe9-3d0c73262b4c" providerId="ADAL" clId="{8B5834B6-713F-454A-BAA6-5F6DDEBB5DF9}" dt="2024-08-15T21:50:23.659" v="2" actId="26606"/>
          <ac:spMkLst>
            <pc:docMk/>
            <pc:sldMk cId="1126327232" sldId="260"/>
            <ac:spMk id="16" creationId="{E2B7D02C-F642-492B-8E97-FDE1C0FDA332}"/>
          </ac:spMkLst>
        </pc:spChg>
        <pc:spChg chg="del">
          <ac:chgData name="Riddhi Patel" userId="9fdd2f8e-ade9-43a4-bfe9-3d0c73262b4c" providerId="ADAL" clId="{8B5834B6-713F-454A-BAA6-5F6DDEBB5DF9}" dt="2024-08-15T21:50:23.659" v="2" actId="26606"/>
          <ac:spMkLst>
            <pc:docMk/>
            <pc:sldMk cId="1126327232" sldId="260"/>
            <ac:spMk id="18" creationId="{A2D0BA34-24BC-4C63-945A-90AA854E19E8}"/>
          </ac:spMkLst>
        </pc:spChg>
        <pc:spChg chg="del">
          <ac:chgData name="Riddhi Patel" userId="9fdd2f8e-ade9-43a4-bfe9-3d0c73262b4c" providerId="ADAL" clId="{8B5834B6-713F-454A-BAA6-5F6DDEBB5DF9}" dt="2024-08-15T21:50:23.659" v="2" actId="26606"/>
          <ac:spMkLst>
            <pc:docMk/>
            <pc:sldMk cId="1126327232" sldId="260"/>
            <ac:spMk id="23" creationId="{0647415D-11C2-4BA0-A3EE-E0DA219B3A08}"/>
          </ac:spMkLst>
        </pc:spChg>
        <pc:spChg chg="add">
          <ac:chgData name="Riddhi Patel" userId="9fdd2f8e-ade9-43a4-bfe9-3d0c73262b4c" providerId="ADAL" clId="{8B5834B6-713F-454A-BAA6-5F6DDEBB5DF9}" dt="2024-08-15T21:50:23.659" v="2" actId="26606"/>
          <ac:spMkLst>
            <pc:docMk/>
            <pc:sldMk cId="1126327232" sldId="260"/>
            <ac:spMk id="28" creationId="{A499F183-99EE-4B1F-BA64-21A07922AE82}"/>
          </ac:spMkLst>
        </pc:spChg>
        <pc:spChg chg="add">
          <ac:chgData name="Riddhi Patel" userId="9fdd2f8e-ade9-43a4-bfe9-3d0c73262b4c" providerId="ADAL" clId="{8B5834B6-713F-454A-BAA6-5F6DDEBB5DF9}" dt="2024-08-15T21:50:23.659" v="2" actId="26606"/>
          <ac:spMkLst>
            <pc:docMk/>
            <pc:sldMk cId="1126327232" sldId="260"/>
            <ac:spMk id="30" creationId="{B783A767-5AFC-40D0-A72C-09036EA1726F}"/>
          </ac:spMkLst>
        </pc:spChg>
        <pc:spChg chg="add">
          <ac:chgData name="Riddhi Patel" userId="9fdd2f8e-ade9-43a4-bfe9-3d0c73262b4c" providerId="ADAL" clId="{8B5834B6-713F-454A-BAA6-5F6DDEBB5DF9}" dt="2024-08-15T21:50:23.659" v="2" actId="26606"/>
          <ac:spMkLst>
            <pc:docMk/>
            <pc:sldMk cId="1126327232" sldId="260"/>
            <ac:spMk id="32" creationId="{41262CAC-6BC8-43F9-9113-770A2772F68C}"/>
          </ac:spMkLst>
        </pc:spChg>
        <pc:spChg chg="add">
          <ac:chgData name="Riddhi Patel" userId="9fdd2f8e-ade9-43a4-bfe9-3d0c73262b4c" providerId="ADAL" clId="{8B5834B6-713F-454A-BAA6-5F6DDEBB5DF9}" dt="2024-08-15T21:50:23.659" v="2" actId="26606"/>
          <ac:spMkLst>
            <pc:docMk/>
            <pc:sldMk cId="1126327232" sldId="260"/>
            <ac:spMk id="34" creationId="{B3BACAB1-2B34-4A74-AD7B-BB0B9591DB0B}"/>
          </ac:spMkLst>
        </pc:spChg>
        <pc:spChg chg="add">
          <ac:chgData name="Riddhi Patel" userId="9fdd2f8e-ade9-43a4-bfe9-3d0c73262b4c" providerId="ADAL" clId="{8B5834B6-713F-454A-BAA6-5F6DDEBB5DF9}" dt="2024-08-15T21:50:23.659" v="2" actId="26606"/>
          <ac:spMkLst>
            <pc:docMk/>
            <pc:sldMk cId="1126327232" sldId="260"/>
            <ac:spMk id="36" creationId="{F1ADD25B-0A33-4EF2-90F4-43139269318B}"/>
          </ac:spMkLst>
        </pc:spChg>
        <pc:spChg chg="add">
          <ac:chgData name="Riddhi Patel" userId="9fdd2f8e-ade9-43a4-bfe9-3d0c73262b4c" providerId="ADAL" clId="{8B5834B6-713F-454A-BAA6-5F6DDEBB5DF9}" dt="2024-08-15T21:50:23.659" v="2" actId="26606"/>
          <ac:spMkLst>
            <pc:docMk/>
            <pc:sldMk cId="1126327232" sldId="260"/>
            <ac:spMk id="38" creationId="{74DB6F31-1B9E-4237-84A3-0825BFDF4616}"/>
          </ac:spMkLst>
        </pc:spChg>
        <pc:picChg chg="add mod">
          <ac:chgData name="Riddhi Patel" userId="9fdd2f8e-ade9-43a4-bfe9-3d0c73262b4c" providerId="ADAL" clId="{8B5834B6-713F-454A-BAA6-5F6DDEBB5DF9}" dt="2024-08-15T21:50:32.472" v="5" actId="14100"/>
          <ac:picMkLst>
            <pc:docMk/>
            <pc:sldMk cId="1126327232" sldId="260"/>
            <ac:picMk id="4" creationId="{9A9F48CD-B2E4-FF2A-0C8B-1A8F12D377AE}"/>
          </ac:picMkLst>
        </pc:picChg>
      </pc:sldChg>
      <pc:sldChg chg="addSp delSp modSp mod setBg">
        <pc:chgData name="Riddhi Patel" userId="9fdd2f8e-ade9-43a4-bfe9-3d0c73262b4c" providerId="ADAL" clId="{8B5834B6-713F-454A-BAA6-5F6DDEBB5DF9}" dt="2024-08-15T21:50:53.735" v="10" actId="26606"/>
        <pc:sldMkLst>
          <pc:docMk/>
          <pc:sldMk cId="2237301616" sldId="261"/>
        </pc:sldMkLst>
        <pc:spChg chg="mod">
          <ac:chgData name="Riddhi Patel" userId="9fdd2f8e-ade9-43a4-bfe9-3d0c73262b4c" providerId="ADAL" clId="{8B5834B6-713F-454A-BAA6-5F6DDEBB5DF9}" dt="2024-08-15T21:50:53.735" v="10" actId="26606"/>
          <ac:spMkLst>
            <pc:docMk/>
            <pc:sldMk cId="2237301616" sldId="261"/>
            <ac:spMk id="2" creationId="{71537F1A-BF34-D553-9744-1BCC4EF6C9CB}"/>
          </ac:spMkLst>
        </pc:spChg>
        <pc:spChg chg="mod">
          <ac:chgData name="Riddhi Patel" userId="9fdd2f8e-ade9-43a4-bfe9-3d0c73262b4c" providerId="ADAL" clId="{8B5834B6-713F-454A-BAA6-5F6DDEBB5DF9}" dt="2024-08-15T21:50:53.735" v="10" actId="26606"/>
          <ac:spMkLst>
            <pc:docMk/>
            <pc:sldMk cId="2237301616" sldId="261"/>
            <ac:spMk id="3" creationId="{3627F1D7-FE0E-EE8C-A8E7-8D65B7C6A06F}"/>
          </ac:spMkLst>
        </pc:spChg>
        <pc:spChg chg="add del">
          <ac:chgData name="Riddhi Patel" userId="9fdd2f8e-ade9-43a4-bfe9-3d0c73262b4c" providerId="ADAL" clId="{8B5834B6-713F-454A-BAA6-5F6DDEBB5DF9}" dt="2024-08-15T21:50:51.925" v="7" actId="26606"/>
          <ac:spMkLst>
            <pc:docMk/>
            <pc:sldMk cId="2237301616" sldId="261"/>
            <ac:spMk id="8" creationId="{E9AA9F65-94B8-41A5-A7FF-23D2CFB116BB}"/>
          </ac:spMkLst>
        </pc:spChg>
        <pc:spChg chg="add del">
          <ac:chgData name="Riddhi Patel" userId="9fdd2f8e-ade9-43a4-bfe9-3d0c73262b4c" providerId="ADAL" clId="{8B5834B6-713F-454A-BAA6-5F6DDEBB5DF9}" dt="2024-08-15T21:50:51.925" v="7" actId="26606"/>
          <ac:spMkLst>
            <pc:docMk/>
            <pc:sldMk cId="2237301616" sldId="261"/>
            <ac:spMk id="10" creationId="{7E8B0F8E-3F6C-4541-B9C1-774D80A08834}"/>
          </ac:spMkLst>
        </pc:spChg>
        <pc:spChg chg="add del">
          <ac:chgData name="Riddhi Patel" userId="9fdd2f8e-ade9-43a4-bfe9-3d0c73262b4c" providerId="ADAL" clId="{8B5834B6-713F-454A-BAA6-5F6DDEBB5DF9}" dt="2024-08-15T21:50:51.925" v="7" actId="26606"/>
          <ac:spMkLst>
            <pc:docMk/>
            <pc:sldMk cId="2237301616" sldId="261"/>
            <ac:spMk id="12" creationId="{7A45F5BC-32D1-41CD-B270-C46F18CA1ACC}"/>
          </ac:spMkLst>
        </pc:spChg>
        <pc:spChg chg="add del">
          <ac:chgData name="Riddhi Patel" userId="9fdd2f8e-ade9-43a4-bfe9-3d0c73262b4c" providerId="ADAL" clId="{8B5834B6-713F-454A-BAA6-5F6DDEBB5DF9}" dt="2024-08-15T21:50:51.925" v="7" actId="26606"/>
          <ac:spMkLst>
            <pc:docMk/>
            <pc:sldMk cId="2237301616" sldId="261"/>
            <ac:spMk id="14" creationId="{5BB74D4E-F243-4A10-813D-500A14025392}"/>
          </ac:spMkLst>
        </pc:spChg>
        <pc:spChg chg="add del">
          <ac:chgData name="Riddhi Patel" userId="9fdd2f8e-ade9-43a4-bfe9-3d0c73262b4c" providerId="ADAL" clId="{8B5834B6-713F-454A-BAA6-5F6DDEBB5DF9}" dt="2024-08-15T21:50:51.925" v="7" actId="26606"/>
          <ac:spMkLst>
            <pc:docMk/>
            <pc:sldMk cId="2237301616" sldId="261"/>
            <ac:spMk id="16" creationId="{E2B7D02C-F642-492B-8E97-FDE1C0FDA332}"/>
          </ac:spMkLst>
        </pc:spChg>
        <pc:spChg chg="add del">
          <ac:chgData name="Riddhi Patel" userId="9fdd2f8e-ade9-43a4-bfe9-3d0c73262b4c" providerId="ADAL" clId="{8B5834B6-713F-454A-BAA6-5F6DDEBB5DF9}" dt="2024-08-15T21:50:51.925" v="7" actId="26606"/>
          <ac:spMkLst>
            <pc:docMk/>
            <pc:sldMk cId="2237301616" sldId="261"/>
            <ac:spMk id="18" creationId="{A2D0BA34-24BC-4C63-945A-90AA854E19E8}"/>
          </ac:spMkLst>
        </pc:spChg>
        <pc:spChg chg="add del">
          <ac:chgData name="Riddhi Patel" userId="9fdd2f8e-ade9-43a4-bfe9-3d0c73262b4c" providerId="ADAL" clId="{8B5834B6-713F-454A-BAA6-5F6DDEBB5DF9}" dt="2024-08-15T21:50:51.925" v="7" actId="26606"/>
          <ac:spMkLst>
            <pc:docMk/>
            <pc:sldMk cId="2237301616" sldId="261"/>
            <ac:spMk id="20" creationId="{0647415D-11C2-4BA0-A3EE-E0DA219B3A08}"/>
          </ac:spMkLst>
        </pc:spChg>
        <pc:spChg chg="add del">
          <ac:chgData name="Riddhi Patel" userId="9fdd2f8e-ade9-43a4-bfe9-3d0c73262b4c" providerId="ADAL" clId="{8B5834B6-713F-454A-BAA6-5F6DDEBB5DF9}" dt="2024-08-15T21:50:53.735" v="9" actId="26606"/>
          <ac:spMkLst>
            <pc:docMk/>
            <pc:sldMk cId="2237301616" sldId="261"/>
            <ac:spMk id="22" creationId="{E9AA9F65-94B8-41A5-A7FF-23D2CFB116BB}"/>
          </ac:spMkLst>
        </pc:spChg>
        <pc:spChg chg="add del">
          <ac:chgData name="Riddhi Patel" userId="9fdd2f8e-ade9-43a4-bfe9-3d0c73262b4c" providerId="ADAL" clId="{8B5834B6-713F-454A-BAA6-5F6DDEBB5DF9}" dt="2024-08-15T21:50:53.735" v="9" actId="26606"/>
          <ac:spMkLst>
            <pc:docMk/>
            <pc:sldMk cId="2237301616" sldId="261"/>
            <ac:spMk id="23" creationId="{7E8B0F8E-3F6C-4541-B9C1-774D80A08834}"/>
          </ac:spMkLst>
        </pc:spChg>
        <pc:spChg chg="add del">
          <ac:chgData name="Riddhi Patel" userId="9fdd2f8e-ade9-43a4-bfe9-3d0c73262b4c" providerId="ADAL" clId="{8B5834B6-713F-454A-BAA6-5F6DDEBB5DF9}" dt="2024-08-15T21:50:53.735" v="9" actId="26606"/>
          <ac:spMkLst>
            <pc:docMk/>
            <pc:sldMk cId="2237301616" sldId="261"/>
            <ac:spMk id="24" creationId="{7A45F5BC-32D1-41CD-B270-C46F18CA1ACC}"/>
          </ac:spMkLst>
        </pc:spChg>
        <pc:spChg chg="add del">
          <ac:chgData name="Riddhi Patel" userId="9fdd2f8e-ade9-43a4-bfe9-3d0c73262b4c" providerId="ADAL" clId="{8B5834B6-713F-454A-BAA6-5F6DDEBB5DF9}" dt="2024-08-15T21:50:53.735" v="9" actId="26606"/>
          <ac:spMkLst>
            <pc:docMk/>
            <pc:sldMk cId="2237301616" sldId="261"/>
            <ac:spMk id="25" creationId="{5BB74D4E-F243-4A10-813D-500A14025392}"/>
          </ac:spMkLst>
        </pc:spChg>
        <pc:spChg chg="add del">
          <ac:chgData name="Riddhi Patel" userId="9fdd2f8e-ade9-43a4-bfe9-3d0c73262b4c" providerId="ADAL" clId="{8B5834B6-713F-454A-BAA6-5F6DDEBB5DF9}" dt="2024-08-15T21:50:53.735" v="9" actId="26606"/>
          <ac:spMkLst>
            <pc:docMk/>
            <pc:sldMk cId="2237301616" sldId="261"/>
            <ac:spMk id="26" creationId="{B373F125-DEF3-41D6-9918-AB21A2ACC37A}"/>
          </ac:spMkLst>
        </pc:spChg>
        <pc:spChg chg="add del">
          <ac:chgData name="Riddhi Patel" userId="9fdd2f8e-ade9-43a4-bfe9-3d0c73262b4c" providerId="ADAL" clId="{8B5834B6-713F-454A-BAA6-5F6DDEBB5DF9}" dt="2024-08-15T21:50:53.735" v="9" actId="26606"/>
          <ac:spMkLst>
            <pc:docMk/>
            <pc:sldMk cId="2237301616" sldId="261"/>
            <ac:spMk id="27" creationId="{71E9F226-EB6E-48C9-ADDA-636DE4BF4EBE}"/>
          </ac:spMkLst>
        </pc:spChg>
        <pc:spChg chg="add">
          <ac:chgData name="Riddhi Patel" userId="9fdd2f8e-ade9-43a4-bfe9-3d0c73262b4c" providerId="ADAL" clId="{8B5834B6-713F-454A-BAA6-5F6DDEBB5DF9}" dt="2024-08-15T21:50:53.735" v="10" actId="26606"/>
          <ac:spMkLst>
            <pc:docMk/>
            <pc:sldMk cId="2237301616" sldId="261"/>
            <ac:spMk id="29" creationId="{E9AA9F65-94B8-41A5-A7FF-23D2CFB116BB}"/>
          </ac:spMkLst>
        </pc:spChg>
        <pc:spChg chg="add">
          <ac:chgData name="Riddhi Patel" userId="9fdd2f8e-ade9-43a4-bfe9-3d0c73262b4c" providerId="ADAL" clId="{8B5834B6-713F-454A-BAA6-5F6DDEBB5DF9}" dt="2024-08-15T21:50:53.735" v="10" actId="26606"/>
          <ac:spMkLst>
            <pc:docMk/>
            <pc:sldMk cId="2237301616" sldId="261"/>
            <ac:spMk id="30" creationId="{7E8B0F8E-3F6C-4541-B9C1-774D80A08834}"/>
          </ac:spMkLst>
        </pc:spChg>
        <pc:spChg chg="add">
          <ac:chgData name="Riddhi Patel" userId="9fdd2f8e-ade9-43a4-bfe9-3d0c73262b4c" providerId="ADAL" clId="{8B5834B6-713F-454A-BAA6-5F6DDEBB5DF9}" dt="2024-08-15T21:50:53.735" v="10" actId="26606"/>
          <ac:spMkLst>
            <pc:docMk/>
            <pc:sldMk cId="2237301616" sldId="261"/>
            <ac:spMk id="31" creationId="{7A45F5BC-32D1-41CD-B270-C46F18CA1ACC}"/>
          </ac:spMkLst>
        </pc:spChg>
        <pc:spChg chg="add">
          <ac:chgData name="Riddhi Patel" userId="9fdd2f8e-ade9-43a4-bfe9-3d0c73262b4c" providerId="ADAL" clId="{8B5834B6-713F-454A-BAA6-5F6DDEBB5DF9}" dt="2024-08-15T21:50:53.735" v="10" actId="26606"/>
          <ac:spMkLst>
            <pc:docMk/>
            <pc:sldMk cId="2237301616" sldId="261"/>
            <ac:spMk id="32" creationId="{5BB74D4E-F243-4A10-813D-500A14025392}"/>
          </ac:spMkLst>
        </pc:spChg>
        <pc:spChg chg="add">
          <ac:chgData name="Riddhi Patel" userId="9fdd2f8e-ade9-43a4-bfe9-3d0c73262b4c" providerId="ADAL" clId="{8B5834B6-713F-454A-BAA6-5F6DDEBB5DF9}" dt="2024-08-15T21:50:53.735" v="10" actId="26606"/>
          <ac:spMkLst>
            <pc:docMk/>
            <pc:sldMk cId="2237301616" sldId="261"/>
            <ac:spMk id="33" creationId="{1A59258C-AAC2-41CD-973C-7439B122A3FF}"/>
          </ac:spMkLst>
        </pc:spChg>
        <pc:spChg chg="add">
          <ac:chgData name="Riddhi Patel" userId="9fdd2f8e-ade9-43a4-bfe9-3d0c73262b4c" providerId="ADAL" clId="{8B5834B6-713F-454A-BAA6-5F6DDEBB5DF9}" dt="2024-08-15T21:50:53.735" v="10" actId="26606"/>
          <ac:spMkLst>
            <pc:docMk/>
            <pc:sldMk cId="2237301616" sldId="261"/>
            <ac:spMk id="34" creationId="{54516B72-0116-42B2-82A2-B11218A36636}"/>
          </ac:spMkLst>
        </pc:spChg>
        <pc:spChg chg="add">
          <ac:chgData name="Riddhi Patel" userId="9fdd2f8e-ade9-43a4-bfe9-3d0c73262b4c" providerId="ADAL" clId="{8B5834B6-713F-454A-BAA6-5F6DDEBB5DF9}" dt="2024-08-15T21:50:53.735" v="10" actId="26606"/>
          <ac:spMkLst>
            <pc:docMk/>
            <pc:sldMk cId="2237301616" sldId="261"/>
            <ac:spMk id="35" creationId="{7CDB507F-21B7-4C27-B0FC-D9C465C6DB44}"/>
          </ac:spMkLst>
        </pc:spChg>
        <pc:spChg chg="add">
          <ac:chgData name="Riddhi Patel" userId="9fdd2f8e-ade9-43a4-bfe9-3d0c73262b4c" providerId="ADAL" clId="{8B5834B6-713F-454A-BAA6-5F6DDEBB5DF9}" dt="2024-08-15T21:50:53.735" v="10" actId="26606"/>
          <ac:spMkLst>
            <pc:docMk/>
            <pc:sldMk cId="2237301616" sldId="261"/>
            <ac:spMk id="36" creationId="{7AB1AE17-B7A3-4363-95CD-25441E2FF1F3}"/>
          </ac:spMkLst>
        </pc:spChg>
      </pc:sldChg>
      <pc:sldChg chg="addSp modSp mod setBg">
        <pc:chgData name="Riddhi Patel" userId="9fdd2f8e-ade9-43a4-bfe9-3d0c73262b4c" providerId="ADAL" clId="{8B5834B6-713F-454A-BAA6-5F6DDEBB5DF9}" dt="2024-08-15T21:52:48.109" v="26" actId="26606"/>
        <pc:sldMkLst>
          <pc:docMk/>
          <pc:sldMk cId="3550332344" sldId="262"/>
        </pc:sldMkLst>
        <pc:spChg chg="mod">
          <ac:chgData name="Riddhi Patel" userId="9fdd2f8e-ade9-43a4-bfe9-3d0c73262b4c" providerId="ADAL" clId="{8B5834B6-713F-454A-BAA6-5F6DDEBB5DF9}" dt="2024-08-15T21:52:48.109" v="26" actId="26606"/>
          <ac:spMkLst>
            <pc:docMk/>
            <pc:sldMk cId="3550332344" sldId="262"/>
            <ac:spMk id="2" creationId="{0C80FE01-91CB-D822-B952-DEA1FC5E7FBC}"/>
          </ac:spMkLst>
        </pc:spChg>
        <pc:spChg chg="mod">
          <ac:chgData name="Riddhi Patel" userId="9fdd2f8e-ade9-43a4-bfe9-3d0c73262b4c" providerId="ADAL" clId="{8B5834B6-713F-454A-BAA6-5F6DDEBB5DF9}" dt="2024-08-15T21:52:48.109" v="26" actId="26606"/>
          <ac:spMkLst>
            <pc:docMk/>
            <pc:sldMk cId="3550332344" sldId="262"/>
            <ac:spMk id="3" creationId="{5B198BA5-D2D2-6527-0C21-882BA895F2F0}"/>
          </ac:spMkLst>
        </pc:spChg>
        <pc:spChg chg="add">
          <ac:chgData name="Riddhi Patel" userId="9fdd2f8e-ade9-43a4-bfe9-3d0c73262b4c" providerId="ADAL" clId="{8B5834B6-713F-454A-BAA6-5F6DDEBB5DF9}" dt="2024-08-15T21:52:48.109" v="26" actId="26606"/>
          <ac:spMkLst>
            <pc:docMk/>
            <pc:sldMk cId="3550332344" sldId="262"/>
            <ac:spMk id="9" creationId="{A078A52F-85EA-4C0B-962B-D9D9DD4DD78C}"/>
          </ac:spMkLst>
        </pc:spChg>
        <pc:spChg chg="add">
          <ac:chgData name="Riddhi Patel" userId="9fdd2f8e-ade9-43a4-bfe9-3d0c73262b4c" providerId="ADAL" clId="{8B5834B6-713F-454A-BAA6-5F6DDEBB5DF9}" dt="2024-08-15T21:52:48.109" v="26" actId="26606"/>
          <ac:spMkLst>
            <pc:docMk/>
            <pc:sldMk cId="3550332344" sldId="262"/>
            <ac:spMk id="11" creationId="{919797D5-5700-4683-B30A-5B4D56CB8270}"/>
          </ac:spMkLst>
        </pc:spChg>
        <pc:spChg chg="add">
          <ac:chgData name="Riddhi Patel" userId="9fdd2f8e-ade9-43a4-bfe9-3d0c73262b4c" providerId="ADAL" clId="{8B5834B6-713F-454A-BAA6-5F6DDEBB5DF9}" dt="2024-08-15T21:52:48.109" v="26" actId="26606"/>
          <ac:spMkLst>
            <pc:docMk/>
            <pc:sldMk cId="3550332344" sldId="262"/>
            <ac:spMk id="13" creationId="{4856A7B9-9801-42EC-A4C9-7E22A56EF53D}"/>
          </ac:spMkLst>
        </pc:spChg>
        <pc:spChg chg="add">
          <ac:chgData name="Riddhi Patel" userId="9fdd2f8e-ade9-43a4-bfe9-3d0c73262b4c" providerId="ADAL" clId="{8B5834B6-713F-454A-BAA6-5F6DDEBB5DF9}" dt="2024-08-15T21:52:48.109" v="26" actId="26606"/>
          <ac:spMkLst>
            <pc:docMk/>
            <pc:sldMk cId="3550332344" sldId="262"/>
            <ac:spMk id="15" creationId="{A8D10092-A860-4EFB-963F-A14DA3648858}"/>
          </ac:spMkLst>
        </pc:spChg>
        <pc:spChg chg="add">
          <ac:chgData name="Riddhi Patel" userId="9fdd2f8e-ade9-43a4-bfe9-3d0c73262b4c" providerId="ADAL" clId="{8B5834B6-713F-454A-BAA6-5F6DDEBB5DF9}" dt="2024-08-15T21:52:48.109" v="26" actId="26606"/>
          <ac:spMkLst>
            <pc:docMk/>
            <pc:sldMk cId="3550332344" sldId="262"/>
            <ac:spMk id="17" creationId="{BABD8CBF-1782-456F-AF12-36CD021CCCF6}"/>
          </ac:spMkLst>
        </pc:spChg>
        <pc:spChg chg="add">
          <ac:chgData name="Riddhi Patel" userId="9fdd2f8e-ade9-43a4-bfe9-3d0c73262b4c" providerId="ADAL" clId="{8B5834B6-713F-454A-BAA6-5F6DDEBB5DF9}" dt="2024-08-15T21:52:48.109" v="26" actId="26606"/>
          <ac:spMkLst>
            <pc:docMk/>
            <pc:sldMk cId="3550332344" sldId="262"/>
            <ac:spMk id="19" creationId="{18A186C0-DD3C-4FF4-B165-943244CBD116}"/>
          </ac:spMkLst>
        </pc:spChg>
        <pc:grpChg chg="add">
          <ac:chgData name="Riddhi Patel" userId="9fdd2f8e-ade9-43a4-bfe9-3d0c73262b4c" providerId="ADAL" clId="{8B5834B6-713F-454A-BAA6-5F6DDEBB5DF9}" dt="2024-08-15T21:52:48.109" v="26" actId="26606"/>
          <ac:grpSpMkLst>
            <pc:docMk/>
            <pc:sldMk cId="3550332344" sldId="262"/>
            <ac:grpSpMk id="21" creationId="{7E6B15A5-F4B5-4786-934F-E57C7FA30298}"/>
          </ac:grpSpMkLst>
        </pc:grpChg>
        <pc:picChg chg="add">
          <ac:chgData name="Riddhi Patel" userId="9fdd2f8e-ade9-43a4-bfe9-3d0c73262b4c" providerId="ADAL" clId="{8B5834B6-713F-454A-BAA6-5F6DDEBB5DF9}" dt="2024-08-15T21:52:48.109" v="26" actId="26606"/>
          <ac:picMkLst>
            <pc:docMk/>
            <pc:sldMk cId="3550332344" sldId="262"/>
            <ac:picMk id="5" creationId="{236D0691-952D-BBF2-D426-D4B2B598AF99}"/>
          </ac:picMkLst>
        </pc:picChg>
      </pc:sldChg>
      <pc:sldChg chg="addSp modSp mod setBg">
        <pc:chgData name="Riddhi Patel" userId="9fdd2f8e-ade9-43a4-bfe9-3d0c73262b4c" providerId="ADAL" clId="{8B5834B6-713F-454A-BAA6-5F6DDEBB5DF9}" dt="2024-08-15T21:52:43.029" v="25" actId="26606"/>
        <pc:sldMkLst>
          <pc:docMk/>
          <pc:sldMk cId="191851147" sldId="263"/>
        </pc:sldMkLst>
        <pc:spChg chg="mod">
          <ac:chgData name="Riddhi Patel" userId="9fdd2f8e-ade9-43a4-bfe9-3d0c73262b4c" providerId="ADAL" clId="{8B5834B6-713F-454A-BAA6-5F6DDEBB5DF9}" dt="2024-08-15T21:52:43.029" v="25" actId="26606"/>
          <ac:spMkLst>
            <pc:docMk/>
            <pc:sldMk cId="191851147" sldId="263"/>
            <ac:spMk id="2" creationId="{ACF9FD4F-25F5-AFE9-5E16-51490ED66667}"/>
          </ac:spMkLst>
        </pc:spChg>
        <pc:spChg chg="mod">
          <ac:chgData name="Riddhi Patel" userId="9fdd2f8e-ade9-43a4-bfe9-3d0c73262b4c" providerId="ADAL" clId="{8B5834B6-713F-454A-BAA6-5F6DDEBB5DF9}" dt="2024-08-15T21:52:43.029" v="25" actId="26606"/>
          <ac:spMkLst>
            <pc:docMk/>
            <pc:sldMk cId="191851147" sldId="263"/>
            <ac:spMk id="3" creationId="{4C2BF5FA-0021-842C-4780-1FD96FC61B1F}"/>
          </ac:spMkLst>
        </pc:spChg>
        <pc:spChg chg="add">
          <ac:chgData name="Riddhi Patel" userId="9fdd2f8e-ade9-43a4-bfe9-3d0c73262b4c" providerId="ADAL" clId="{8B5834B6-713F-454A-BAA6-5F6DDEBB5DF9}" dt="2024-08-15T21:52:43.029" v="25" actId="26606"/>
          <ac:spMkLst>
            <pc:docMk/>
            <pc:sldMk cId="191851147" sldId="263"/>
            <ac:spMk id="8" creationId="{E9AA9F65-94B8-41A5-A7FF-23D2CFB116BB}"/>
          </ac:spMkLst>
        </pc:spChg>
        <pc:spChg chg="add">
          <ac:chgData name="Riddhi Patel" userId="9fdd2f8e-ade9-43a4-bfe9-3d0c73262b4c" providerId="ADAL" clId="{8B5834B6-713F-454A-BAA6-5F6DDEBB5DF9}" dt="2024-08-15T21:52:43.029" v="25" actId="26606"/>
          <ac:spMkLst>
            <pc:docMk/>
            <pc:sldMk cId="191851147" sldId="263"/>
            <ac:spMk id="10" creationId="{7E8B0F8E-3F6C-4541-B9C1-774D80A08834}"/>
          </ac:spMkLst>
        </pc:spChg>
        <pc:spChg chg="add">
          <ac:chgData name="Riddhi Patel" userId="9fdd2f8e-ade9-43a4-bfe9-3d0c73262b4c" providerId="ADAL" clId="{8B5834B6-713F-454A-BAA6-5F6DDEBB5DF9}" dt="2024-08-15T21:52:43.029" v="25" actId="26606"/>
          <ac:spMkLst>
            <pc:docMk/>
            <pc:sldMk cId="191851147" sldId="263"/>
            <ac:spMk id="12" creationId="{7A45F5BC-32D1-41CD-B270-C46F18CA1ACC}"/>
          </ac:spMkLst>
        </pc:spChg>
        <pc:spChg chg="add">
          <ac:chgData name="Riddhi Patel" userId="9fdd2f8e-ade9-43a4-bfe9-3d0c73262b4c" providerId="ADAL" clId="{8B5834B6-713F-454A-BAA6-5F6DDEBB5DF9}" dt="2024-08-15T21:52:43.029" v="25" actId="26606"/>
          <ac:spMkLst>
            <pc:docMk/>
            <pc:sldMk cId="191851147" sldId="263"/>
            <ac:spMk id="14" creationId="{5BB74D4E-F243-4A10-813D-500A14025392}"/>
          </ac:spMkLst>
        </pc:spChg>
        <pc:spChg chg="add">
          <ac:chgData name="Riddhi Patel" userId="9fdd2f8e-ade9-43a4-bfe9-3d0c73262b4c" providerId="ADAL" clId="{8B5834B6-713F-454A-BAA6-5F6DDEBB5DF9}" dt="2024-08-15T21:52:43.029" v="25" actId="26606"/>
          <ac:spMkLst>
            <pc:docMk/>
            <pc:sldMk cId="191851147" sldId="263"/>
            <ac:spMk id="16" creationId="{1A59258C-AAC2-41CD-973C-7439B122A3FF}"/>
          </ac:spMkLst>
        </pc:spChg>
        <pc:spChg chg="add">
          <ac:chgData name="Riddhi Patel" userId="9fdd2f8e-ade9-43a4-bfe9-3d0c73262b4c" providerId="ADAL" clId="{8B5834B6-713F-454A-BAA6-5F6DDEBB5DF9}" dt="2024-08-15T21:52:43.029" v="25" actId="26606"/>
          <ac:spMkLst>
            <pc:docMk/>
            <pc:sldMk cId="191851147" sldId="263"/>
            <ac:spMk id="18" creationId="{54516B72-0116-42B2-82A2-B11218A36636}"/>
          </ac:spMkLst>
        </pc:spChg>
        <pc:spChg chg="add">
          <ac:chgData name="Riddhi Patel" userId="9fdd2f8e-ade9-43a4-bfe9-3d0c73262b4c" providerId="ADAL" clId="{8B5834B6-713F-454A-BAA6-5F6DDEBB5DF9}" dt="2024-08-15T21:52:43.029" v="25" actId="26606"/>
          <ac:spMkLst>
            <pc:docMk/>
            <pc:sldMk cId="191851147" sldId="263"/>
            <ac:spMk id="20" creationId="{7CDB507F-21B7-4C27-B0FC-D9C465C6DB44}"/>
          </ac:spMkLst>
        </pc:spChg>
        <pc:spChg chg="add">
          <ac:chgData name="Riddhi Patel" userId="9fdd2f8e-ade9-43a4-bfe9-3d0c73262b4c" providerId="ADAL" clId="{8B5834B6-713F-454A-BAA6-5F6DDEBB5DF9}" dt="2024-08-15T21:52:43.029" v="25" actId="26606"/>
          <ac:spMkLst>
            <pc:docMk/>
            <pc:sldMk cId="191851147" sldId="263"/>
            <ac:spMk id="22" creationId="{7AB1AE17-B7A3-4363-95CD-25441E2FF1F3}"/>
          </ac:spMkLst>
        </pc:spChg>
      </pc:sldChg>
      <pc:sldChg chg="addSp modSp mod setBg">
        <pc:chgData name="Riddhi Patel" userId="9fdd2f8e-ade9-43a4-bfe9-3d0c73262b4c" providerId="ADAL" clId="{8B5834B6-713F-454A-BAA6-5F6DDEBB5DF9}" dt="2024-08-15T21:52:34.529" v="24" actId="26606"/>
        <pc:sldMkLst>
          <pc:docMk/>
          <pc:sldMk cId="2104882818" sldId="264"/>
        </pc:sldMkLst>
        <pc:spChg chg="mod">
          <ac:chgData name="Riddhi Patel" userId="9fdd2f8e-ade9-43a4-bfe9-3d0c73262b4c" providerId="ADAL" clId="{8B5834B6-713F-454A-BAA6-5F6DDEBB5DF9}" dt="2024-08-15T21:52:34.529" v="24" actId="26606"/>
          <ac:spMkLst>
            <pc:docMk/>
            <pc:sldMk cId="2104882818" sldId="264"/>
            <ac:spMk id="2" creationId="{BCE63C88-DC55-0299-4F56-843F9EF0EDC4}"/>
          </ac:spMkLst>
        </pc:spChg>
        <pc:spChg chg="mod">
          <ac:chgData name="Riddhi Patel" userId="9fdd2f8e-ade9-43a4-bfe9-3d0c73262b4c" providerId="ADAL" clId="{8B5834B6-713F-454A-BAA6-5F6DDEBB5DF9}" dt="2024-08-15T21:52:34.529" v="24" actId="26606"/>
          <ac:spMkLst>
            <pc:docMk/>
            <pc:sldMk cId="2104882818" sldId="264"/>
            <ac:spMk id="3" creationId="{F4022080-7F74-7423-B84B-05F679BBFFFC}"/>
          </ac:spMkLst>
        </pc:spChg>
        <pc:spChg chg="add">
          <ac:chgData name="Riddhi Patel" userId="9fdd2f8e-ade9-43a4-bfe9-3d0c73262b4c" providerId="ADAL" clId="{8B5834B6-713F-454A-BAA6-5F6DDEBB5DF9}" dt="2024-08-15T21:52:34.529" v="24" actId="26606"/>
          <ac:spMkLst>
            <pc:docMk/>
            <pc:sldMk cId="2104882818" sldId="264"/>
            <ac:spMk id="9" creationId="{A078A52F-85EA-4C0B-962B-D9D9DD4DD78C}"/>
          </ac:spMkLst>
        </pc:spChg>
        <pc:spChg chg="add">
          <ac:chgData name="Riddhi Patel" userId="9fdd2f8e-ade9-43a4-bfe9-3d0c73262b4c" providerId="ADAL" clId="{8B5834B6-713F-454A-BAA6-5F6DDEBB5DF9}" dt="2024-08-15T21:52:34.529" v="24" actId="26606"/>
          <ac:spMkLst>
            <pc:docMk/>
            <pc:sldMk cId="2104882818" sldId="264"/>
            <ac:spMk id="11" creationId="{919797D5-5700-4683-B30A-5B4D56CB8270}"/>
          </ac:spMkLst>
        </pc:spChg>
        <pc:spChg chg="add">
          <ac:chgData name="Riddhi Patel" userId="9fdd2f8e-ade9-43a4-bfe9-3d0c73262b4c" providerId="ADAL" clId="{8B5834B6-713F-454A-BAA6-5F6DDEBB5DF9}" dt="2024-08-15T21:52:34.529" v="24" actId="26606"/>
          <ac:spMkLst>
            <pc:docMk/>
            <pc:sldMk cId="2104882818" sldId="264"/>
            <ac:spMk id="13" creationId="{4856A7B9-9801-42EC-A4C9-7E22A56EF53D}"/>
          </ac:spMkLst>
        </pc:spChg>
        <pc:spChg chg="add">
          <ac:chgData name="Riddhi Patel" userId="9fdd2f8e-ade9-43a4-bfe9-3d0c73262b4c" providerId="ADAL" clId="{8B5834B6-713F-454A-BAA6-5F6DDEBB5DF9}" dt="2024-08-15T21:52:34.529" v="24" actId="26606"/>
          <ac:spMkLst>
            <pc:docMk/>
            <pc:sldMk cId="2104882818" sldId="264"/>
            <ac:spMk id="15" creationId="{A8D10092-A860-4EFB-963F-A14DA3648858}"/>
          </ac:spMkLst>
        </pc:spChg>
        <pc:spChg chg="add">
          <ac:chgData name="Riddhi Patel" userId="9fdd2f8e-ade9-43a4-bfe9-3d0c73262b4c" providerId="ADAL" clId="{8B5834B6-713F-454A-BAA6-5F6DDEBB5DF9}" dt="2024-08-15T21:52:34.529" v="24" actId="26606"/>
          <ac:spMkLst>
            <pc:docMk/>
            <pc:sldMk cId="2104882818" sldId="264"/>
            <ac:spMk id="17" creationId="{BABD8CBF-1782-456F-AF12-36CD021CCCF6}"/>
          </ac:spMkLst>
        </pc:spChg>
        <pc:spChg chg="add">
          <ac:chgData name="Riddhi Patel" userId="9fdd2f8e-ade9-43a4-bfe9-3d0c73262b4c" providerId="ADAL" clId="{8B5834B6-713F-454A-BAA6-5F6DDEBB5DF9}" dt="2024-08-15T21:52:34.529" v="24" actId="26606"/>
          <ac:spMkLst>
            <pc:docMk/>
            <pc:sldMk cId="2104882818" sldId="264"/>
            <ac:spMk id="19" creationId="{18A186C0-DD3C-4FF4-B165-943244CBD116}"/>
          </ac:spMkLst>
        </pc:spChg>
        <pc:grpChg chg="add">
          <ac:chgData name="Riddhi Patel" userId="9fdd2f8e-ade9-43a4-bfe9-3d0c73262b4c" providerId="ADAL" clId="{8B5834B6-713F-454A-BAA6-5F6DDEBB5DF9}" dt="2024-08-15T21:52:34.529" v="24" actId="26606"/>
          <ac:grpSpMkLst>
            <pc:docMk/>
            <pc:sldMk cId="2104882818" sldId="264"/>
            <ac:grpSpMk id="21" creationId="{7E6B15A5-F4B5-4786-934F-E57C7FA30298}"/>
          </ac:grpSpMkLst>
        </pc:grpChg>
        <pc:picChg chg="add">
          <ac:chgData name="Riddhi Patel" userId="9fdd2f8e-ade9-43a4-bfe9-3d0c73262b4c" providerId="ADAL" clId="{8B5834B6-713F-454A-BAA6-5F6DDEBB5DF9}" dt="2024-08-15T21:52:34.529" v="24" actId="26606"/>
          <ac:picMkLst>
            <pc:docMk/>
            <pc:sldMk cId="2104882818" sldId="264"/>
            <ac:picMk id="5" creationId="{126CAC34-317C-72B1-6672-27563289CB54}"/>
          </ac:picMkLst>
        </pc:picChg>
      </pc:sldChg>
      <pc:sldChg chg="addSp modSp mod setBg">
        <pc:chgData name="Riddhi Patel" userId="9fdd2f8e-ade9-43a4-bfe9-3d0c73262b4c" providerId="ADAL" clId="{8B5834B6-713F-454A-BAA6-5F6DDEBB5DF9}" dt="2024-08-15T21:52:25.953" v="23" actId="26606"/>
        <pc:sldMkLst>
          <pc:docMk/>
          <pc:sldMk cId="1889550579" sldId="265"/>
        </pc:sldMkLst>
        <pc:spChg chg="mod">
          <ac:chgData name="Riddhi Patel" userId="9fdd2f8e-ade9-43a4-bfe9-3d0c73262b4c" providerId="ADAL" clId="{8B5834B6-713F-454A-BAA6-5F6DDEBB5DF9}" dt="2024-08-15T21:52:25.953" v="23" actId="26606"/>
          <ac:spMkLst>
            <pc:docMk/>
            <pc:sldMk cId="1889550579" sldId="265"/>
            <ac:spMk id="2" creationId="{5A40A3CB-B201-E6C3-8549-B97E5D26D877}"/>
          </ac:spMkLst>
        </pc:spChg>
        <pc:spChg chg="mod">
          <ac:chgData name="Riddhi Patel" userId="9fdd2f8e-ade9-43a4-bfe9-3d0c73262b4c" providerId="ADAL" clId="{8B5834B6-713F-454A-BAA6-5F6DDEBB5DF9}" dt="2024-08-15T21:52:25.953" v="23" actId="26606"/>
          <ac:spMkLst>
            <pc:docMk/>
            <pc:sldMk cId="1889550579" sldId="265"/>
            <ac:spMk id="3" creationId="{1750117B-5805-1070-FD91-2E95F79C1965}"/>
          </ac:spMkLst>
        </pc:spChg>
        <pc:spChg chg="add">
          <ac:chgData name="Riddhi Patel" userId="9fdd2f8e-ade9-43a4-bfe9-3d0c73262b4c" providerId="ADAL" clId="{8B5834B6-713F-454A-BAA6-5F6DDEBB5DF9}" dt="2024-08-15T21:52:25.953" v="23" actId="26606"/>
          <ac:spMkLst>
            <pc:docMk/>
            <pc:sldMk cId="1889550579" sldId="265"/>
            <ac:spMk id="9" creationId="{A078A52F-85EA-4C0B-962B-D9D9DD4DD78C}"/>
          </ac:spMkLst>
        </pc:spChg>
        <pc:spChg chg="add">
          <ac:chgData name="Riddhi Patel" userId="9fdd2f8e-ade9-43a4-bfe9-3d0c73262b4c" providerId="ADAL" clId="{8B5834B6-713F-454A-BAA6-5F6DDEBB5DF9}" dt="2024-08-15T21:52:25.953" v="23" actId="26606"/>
          <ac:spMkLst>
            <pc:docMk/>
            <pc:sldMk cId="1889550579" sldId="265"/>
            <ac:spMk id="11" creationId="{919797D5-5700-4683-B30A-5B4D56CB8270}"/>
          </ac:spMkLst>
        </pc:spChg>
        <pc:spChg chg="add">
          <ac:chgData name="Riddhi Patel" userId="9fdd2f8e-ade9-43a4-bfe9-3d0c73262b4c" providerId="ADAL" clId="{8B5834B6-713F-454A-BAA6-5F6DDEBB5DF9}" dt="2024-08-15T21:52:25.953" v="23" actId="26606"/>
          <ac:spMkLst>
            <pc:docMk/>
            <pc:sldMk cId="1889550579" sldId="265"/>
            <ac:spMk id="13" creationId="{4856A7B9-9801-42EC-A4C9-7E22A56EF53D}"/>
          </ac:spMkLst>
        </pc:spChg>
        <pc:spChg chg="add">
          <ac:chgData name="Riddhi Patel" userId="9fdd2f8e-ade9-43a4-bfe9-3d0c73262b4c" providerId="ADAL" clId="{8B5834B6-713F-454A-BAA6-5F6DDEBB5DF9}" dt="2024-08-15T21:52:25.953" v="23" actId="26606"/>
          <ac:spMkLst>
            <pc:docMk/>
            <pc:sldMk cId="1889550579" sldId="265"/>
            <ac:spMk id="15" creationId="{A8D10092-A860-4EFB-963F-A14DA3648858}"/>
          </ac:spMkLst>
        </pc:spChg>
        <pc:spChg chg="add">
          <ac:chgData name="Riddhi Patel" userId="9fdd2f8e-ade9-43a4-bfe9-3d0c73262b4c" providerId="ADAL" clId="{8B5834B6-713F-454A-BAA6-5F6DDEBB5DF9}" dt="2024-08-15T21:52:25.953" v="23" actId="26606"/>
          <ac:spMkLst>
            <pc:docMk/>
            <pc:sldMk cId="1889550579" sldId="265"/>
            <ac:spMk id="17" creationId="{BABD8CBF-1782-456F-AF12-36CD021CCCF6}"/>
          </ac:spMkLst>
        </pc:spChg>
        <pc:spChg chg="add">
          <ac:chgData name="Riddhi Patel" userId="9fdd2f8e-ade9-43a4-bfe9-3d0c73262b4c" providerId="ADAL" clId="{8B5834B6-713F-454A-BAA6-5F6DDEBB5DF9}" dt="2024-08-15T21:52:25.953" v="23" actId="26606"/>
          <ac:spMkLst>
            <pc:docMk/>
            <pc:sldMk cId="1889550579" sldId="265"/>
            <ac:spMk id="19" creationId="{18A186C0-DD3C-4FF4-B165-943244CBD116}"/>
          </ac:spMkLst>
        </pc:spChg>
        <pc:grpChg chg="add">
          <ac:chgData name="Riddhi Patel" userId="9fdd2f8e-ade9-43a4-bfe9-3d0c73262b4c" providerId="ADAL" clId="{8B5834B6-713F-454A-BAA6-5F6DDEBB5DF9}" dt="2024-08-15T21:52:25.953" v="23" actId="26606"/>
          <ac:grpSpMkLst>
            <pc:docMk/>
            <pc:sldMk cId="1889550579" sldId="265"/>
            <ac:grpSpMk id="21" creationId="{7E6B15A5-F4B5-4786-934F-E57C7FA30298}"/>
          </ac:grpSpMkLst>
        </pc:grpChg>
        <pc:picChg chg="add">
          <ac:chgData name="Riddhi Patel" userId="9fdd2f8e-ade9-43a4-bfe9-3d0c73262b4c" providerId="ADAL" clId="{8B5834B6-713F-454A-BAA6-5F6DDEBB5DF9}" dt="2024-08-15T21:52:25.953" v="23" actId="26606"/>
          <ac:picMkLst>
            <pc:docMk/>
            <pc:sldMk cId="1889550579" sldId="265"/>
            <ac:picMk id="5" creationId="{82F292AF-12D2-7FB3-7BB1-55EDBDE4D808}"/>
          </ac:picMkLst>
        </pc:picChg>
      </pc:sldChg>
      <pc:sldChg chg="addSp delSp modSp mod setBg">
        <pc:chgData name="Riddhi Patel" userId="9fdd2f8e-ade9-43a4-bfe9-3d0c73262b4c" providerId="ADAL" clId="{8B5834B6-713F-454A-BAA6-5F6DDEBB5DF9}" dt="2024-08-15T21:52:11.592" v="22" actId="26606"/>
        <pc:sldMkLst>
          <pc:docMk/>
          <pc:sldMk cId="2462972743" sldId="266"/>
        </pc:sldMkLst>
        <pc:spChg chg="mod">
          <ac:chgData name="Riddhi Patel" userId="9fdd2f8e-ade9-43a4-bfe9-3d0c73262b4c" providerId="ADAL" clId="{8B5834B6-713F-454A-BAA6-5F6DDEBB5DF9}" dt="2024-08-15T21:52:11.592" v="22" actId="26606"/>
          <ac:spMkLst>
            <pc:docMk/>
            <pc:sldMk cId="2462972743" sldId="266"/>
            <ac:spMk id="2" creationId="{805EDAA6-EC87-96D3-04D2-CF67722018BC}"/>
          </ac:spMkLst>
        </pc:spChg>
        <pc:spChg chg="del mod">
          <ac:chgData name="Riddhi Patel" userId="9fdd2f8e-ade9-43a4-bfe9-3d0c73262b4c" providerId="ADAL" clId="{8B5834B6-713F-454A-BAA6-5F6DDEBB5DF9}" dt="2024-08-15T21:52:11.592" v="22" actId="26606"/>
          <ac:spMkLst>
            <pc:docMk/>
            <pc:sldMk cId="2462972743" sldId="266"/>
            <ac:spMk id="3" creationId="{40782048-AE5C-13E1-C0C4-7CB5643D667B}"/>
          </ac:spMkLst>
        </pc:spChg>
        <pc:spChg chg="add del">
          <ac:chgData name="Riddhi Patel" userId="9fdd2f8e-ade9-43a4-bfe9-3d0c73262b4c" providerId="ADAL" clId="{8B5834B6-713F-454A-BAA6-5F6DDEBB5DF9}" dt="2024-08-15T21:52:11.572" v="21" actId="26606"/>
          <ac:spMkLst>
            <pc:docMk/>
            <pc:sldMk cId="2462972743" sldId="266"/>
            <ac:spMk id="9" creationId="{A078A52F-85EA-4C0B-962B-D9D9DD4DD78C}"/>
          </ac:spMkLst>
        </pc:spChg>
        <pc:spChg chg="add del">
          <ac:chgData name="Riddhi Patel" userId="9fdd2f8e-ade9-43a4-bfe9-3d0c73262b4c" providerId="ADAL" clId="{8B5834B6-713F-454A-BAA6-5F6DDEBB5DF9}" dt="2024-08-15T21:52:11.572" v="21" actId="26606"/>
          <ac:spMkLst>
            <pc:docMk/>
            <pc:sldMk cId="2462972743" sldId="266"/>
            <ac:spMk id="11" creationId="{919797D5-5700-4683-B30A-5B4D56CB8270}"/>
          </ac:spMkLst>
        </pc:spChg>
        <pc:spChg chg="add del">
          <ac:chgData name="Riddhi Patel" userId="9fdd2f8e-ade9-43a4-bfe9-3d0c73262b4c" providerId="ADAL" clId="{8B5834B6-713F-454A-BAA6-5F6DDEBB5DF9}" dt="2024-08-15T21:52:11.572" v="21" actId="26606"/>
          <ac:spMkLst>
            <pc:docMk/>
            <pc:sldMk cId="2462972743" sldId="266"/>
            <ac:spMk id="13" creationId="{4856A7B9-9801-42EC-A4C9-7E22A56EF53D}"/>
          </ac:spMkLst>
        </pc:spChg>
        <pc:spChg chg="add del">
          <ac:chgData name="Riddhi Patel" userId="9fdd2f8e-ade9-43a4-bfe9-3d0c73262b4c" providerId="ADAL" clId="{8B5834B6-713F-454A-BAA6-5F6DDEBB5DF9}" dt="2024-08-15T21:52:11.572" v="21" actId="26606"/>
          <ac:spMkLst>
            <pc:docMk/>
            <pc:sldMk cId="2462972743" sldId="266"/>
            <ac:spMk id="15" creationId="{A8D10092-A860-4EFB-963F-A14DA3648858}"/>
          </ac:spMkLst>
        </pc:spChg>
        <pc:spChg chg="add del">
          <ac:chgData name="Riddhi Patel" userId="9fdd2f8e-ade9-43a4-bfe9-3d0c73262b4c" providerId="ADAL" clId="{8B5834B6-713F-454A-BAA6-5F6DDEBB5DF9}" dt="2024-08-15T21:52:11.572" v="21" actId="26606"/>
          <ac:spMkLst>
            <pc:docMk/>
            <pc:sldMk cId="2462972743" sldId="266"/>
            <ac:spMk id="17" creationId="{EE15E636-2C9E-42CB-B482-436AA81BF93B}"/>
          </ac:spMkLst>
        </pc:spChg>
        <pc:spChg chg="add">
          <ac:chgData name="Riddhi Patel" userId="9fdd2f8e-ade9-43a4-bfe9-3d0c73262b4c" providerId="ADAL" clId="{8B5834B6-713F-454A-BAA6-5F6DDEBB5DF9}" dt="2024-08-15T21:52:11.592" v="22" actId="26606"/>
          <ac:spMkLst>
            <pc:docMk/>
            <pc:sldMk cId="2462972743" sldId="266"/>
            <ac:spMk id="23" creationId="{71B62618-0D02-4C29-88C5-1EDF7F32343E}"/>
          </ac:spMkLst>
        </pc:spChg>
        <pc:spChg chg="add">
          <ac:chgData name="Riddhi Patel" userId="9fdd2f8e-ade9-43a4-bfe9-3d0c73262b4c" providerId="ADAL" clId="{8B5834B6-713F-454A-BAA6-5F6DDEBB5DF9}" dt="2024-08-15T21:52:11.592" v="22" actId="26606"/>
          <ac:spMkLst>
            <pc:docMk/>
            <pc:sldMk cId="2462972743" sldId="266"/>
            <ac:spMk id="24" creationId="{1E2747F4-A0AE-425C-B527-E3E32461FEF5}"/>
          </ac:spMkLst>
        </pc:spChg>
        <pc:spChg chg="add">
          <ac:chgData name="Riddhi Patel" userId="9fdd2f8e-ade9-43a4-bfe9-3d0c73262b4c" providerId="ADAL" clId="{8B5834B6-713F-454A-BAA6-5F6DDEBB5DF9}" dt="2024-08-15T21:52:11.592" v="22" actId="26606"/>
          <ac:spMkLst>
            <pc:docMk/>
            <pc:sldMk cId="2462972743" sldId="266"/>
            <ac:spMk id="25" creationId="{9707F29A-1576-479E-B227-0D6498601B4A}"/>
          </ac:spMkLst>
        </pc:spChg>
        <pc:spChg chg="add">
          <ac:chgData name="Riddhi Patel" userId="9fdd2f8e-ade9-43a4-bfe9-3d0c73262b4c" providerId="ADAL" clId="{8B5834B6-713F-454A-BAA6-5F6DDEBB5DF9}" dt="2024-08-15T21:52:11.592" v="22" actId="26606"/>
          <ac:spMkLst>
            <pc:docMk/>
            <pc:sldMk cId="2462972743" sldId="266"/>
            <ac:spMk id="26" creationId="{F17B26C7-6F2F-453C-9C08-71E199E527A8}"/>
          </ac:spMkLst>
        </pc:spChg>
        <pc:grpChg chg="add del">
          <ac:chgData name="Riddhi Patel" userId="9fdd2f8e-ade9-43a4-bfe9-3d0c73262b4c" providerId="ADAL" clId="{8B5834B6-713F-454A-BAA6-5F6DDEBB5DF9}" dt="2024-08-15T21:52:11.572" v="21" actId="26606"/>
          <ac:grpSpMkLst>
            <pc:docMk/>
            <pc:sldMk cId="2462972743" sldId="266"/>
            <ac:grpSpMk id="19" creationId="{01D4AEDF-0CF9-4271-ABB7-3D3489BB42D0}"/>
          </ac:grpSpMkLst>
        </pc:grpChg>
        <pc:graphicFrameChg chg="add">
          <ac:chgData name="Riddhi Patel" userId="9fdd2f8e-ade9-43a4-bfe9-3d0c73262b4c" providerId="ADAL" clId="{8B5834B6-713F-454A-BAA6-5F6DDEBB5DF9}" dt="2024-08-15T21:52:11.592" v="22" actId="26606"/>
          <ac:graphicFrameMkLst>
            <pc:docMk/>
            <pc:sldMk cId="2462972743" sldId="266"/>
            <ac:graphicFrameMk id="27" creationId="{0CC070A8-ED4B-4B36-F368-095874A00021}"/>
          </ac:graphicFrameMkLst>
        </pc:graphicFrameChg>
        <pc:picChg chg="add del">
          <ac:chgData name="Riddhi Patel" userId="9fdd2f8e-ade9-43a4-bfe9-3d0c73262b4c" providerId="ADAL" clId="{8B5834B6-713F-454A-BAA6-5F6DDEBB5DF9}" dt="2024-08-15T21:52:11.572" v="21" actId="26606"/>
          <ac:picMkLst>
            <pc:docMk/>
            <pc:sldMk cId="2462972743" sldId="266"/>
            <ac:picMk id="5" creationId="{FEFDDFA0-4527-6218-5ACC-F7ACD5720E45}"/>
          </ac:picMkLst>
        </pc:picChg>
      </pc:sldChg>
      <pc:sldChg chg="addSp delSp modSp mod setBg">
        <pc:chgData name="Riddhi Patel" userId="9fdd2f8e-ade9-43a4-bfe9-3d0c73262b4c" providerId="ADAL" clId="{8B5834B6-713F-454A-BAA6-5F6DDEBB5DF9}" dt="2024-08-15T21:51:51.144" v="19" actId="26606"/>
        <pc:sldMkLst>
          <pc:docMk/>
          <pc:sldMk cId="2021234314" sldId="267"/>
        </pc:sldMkLst>
        <pc:spChg chg="mod">
          <ac:chgData name="Riddhi Patel" userId="9fdd2f8e-ade9-43a4-bfe9-3d0c73262b4c" providerId="ADAL" clId="{8B5834B6-713F-454A-BAA6-5F6DDEBB5DF9}" dt="2024-08-15T21:51:51.144" v="19" actId="26606"/>
          <ac:spMkLst>
            <pc:docMk/>
            <pc:sldMk cId="2021234314" sldId="267"/>
            <ac:spMk id="2" creationId="{41B3D446-B083-42DB-961F-48E1C27E8241}"/>
          </ac:spMkLst>
        </pc:spChg>
        <pc:spChg chg="mod">
          <ac:chgData name="Riddhi Patel" userId="9fdd2f8e-ade9-43a4-bfe9-3d0c73262b4c" providerId="ADAL" clId="{8B5834B6-713F-454A-BAA6-5F6DDEBB5DF9}" dt="2024-08-15T21:51:51.144" v="19" actId="26606"/>
          <ac:spMkLst>
            <pc:docMk/>
            <pc:sldMk cId="2021234314" sldId="267"/>
            <ac:spMk id="3" creationId="{D16D87C4-52D7-EDA0-29F2-483C9C7606D5}"/>
          </ac:spMkLst>
        </pc:spChg>
        <pc:spChg chg="add del">
          <ac:chgData name="Riddhi Patel" userId="9fdd2f8e-ade9-43a4-bfe9-3d0c73262b4c" providerId="ADAL" clId="{8B5834B6-713F-454A-BAA6-5F6DDEBB5DF9}" dt="2024-08-15T21:51:51.129" v="18" actId="26606"/>
          <ac:spMkLst>
            <pc:docMk/>
            <pc:sldMk cId="2021234314" sldId="267"/>
            <ac:spMk id="9" creationId="{A078A52F-85EA-4C0B-962B-D9D9DD4DD78C}"/>
          </ac:spMkLst>
        </pc:spChg>
        <pc:spChg chg="add del">
          <ac:chgData name="Riddhi Patel" userId="9fdd2f8e-ade9-43a4-bfe9-3d0c73262b4c" providerId="ADAL" clId="{8B5834B6-713F-454A-BAA6-5F6DDEBB5DF9}" dt="2024-08-15T21:51:51.129" v="18" actId="26606"/>
          <ac:spMkLst>
            <pc:docMk/>
            <pc:sldMk cId="2021234314" sldId="267"/>
            <ac:spMk id="11" creationId="{919797D5-5700-4683-B30A-5B4D56CB8270}"/>
          </ac:spMkLst>
        </pc:spChg>
        <pc:spChg chg="add del">
          <ac:chgData name="Riddhi Patel" userId="9fdd2f8e-ade9-43a4-bfe9-3d0c73262b4c" providerId="ADAL" clId="{8B5834B6-713F-454A-BAA6-5F6DDEBB5DF9}" dt="2024-08-15T21:51:51.129" v="18" actId="26606"/>
          <ac:spMkLst>
            <pc:docMk/>
            <pc:sldMk cId="2021234314" sldId="267"/>
            <ac:spMk id="13" creationId="{4856A7B9-9801-42EC-A4C9-7E22A56EF53D}"/>
          </ac:spMkLst>
        </pc:spChg>
        <pc:spChg chg="add del">
          <ac:chgData name="Riddhi Patel" userId="9fdd2f8e-ade9-43a4-bfe9-3d0c73262b4c" providerId="ADAL" clId="{8B5834B6-713F-454A-BAA6-5F6DDEBB5DF9}" dt="2024-08-15T21:51:51.129" v="18" actId="26606"/>
          <ac:spMkLst>
            <pc:docMk/>
            <pc:sldMk cId="2021234314" sldId="267"/>
            <ac:spMk id="15" creationId="{A8D10092-A860-4EFB-963F-A14DA3648858}"/>
          </ac:spMkLst>
        </pc:spChg>
        <pc:spChg chg="add del">
          <ac:chgData name="Riddhi Patel" userId="9fdd2f8e-ade9-43a4-bfe9-3d0c73262b4c" providerId="ADAL" clId="{8B5834B6-713F-454A-BAA6-5F6DDEBB5DF9}" dt="2024-08-15T21:51:51.129" v="18" actId="26606"/>
          <ac:spMkLst>
            <pc:docMk/>
            <pc:sldMk cId="2021234314" sldId="267"/>
            <ac:spMk id="17" creationId="{BABD8CBF-1782-456F-AF12-36CD021CCCF6}"/>
          </ac:spMkLst>
        </pc:spChg>
        <pc:spChg chg="add del">
          <ac:chgData name="Riddhi Patel" userId="9fdd2f8e-ade9-43a4-bfe9-3d0c73262b4c" providerId="ADAL" clId="{8B5834B6-713F-454A-BAA6-5F6DDEBB5DF9}" dt="2024-08-15T21:51:51.129" v="18" actId="26606"/>
          <ac:spMkLst>
            <pc:docMk/>
            <pc:sldMk cId="2021234314" sldId="267"/>
            <ac:spMk id="19" creationId="{18A186C0-DD3C-4FF4-B165-943244CBD116}"/>
          </ac:spMkLst>
        </pc:spChg>
        <pc:spChg chg="add">
          <ac:chgData name="Riddhi Patel" userId="9fdd2f8e-ade9-43a4-bfe9-3d0c73262b4c" providerId="ADAL" clId="{8B5834B6-713F-454A-BAA6-5F6DDEBB5DF9}" dt="2024-08-15T21:51:51.144" v="19" actId="26606"/>
          <ac:spMkLst>
            <pc:docMk/>
            <pc:sldMk cId="2021234314" sldId="267"/>
            <ac:spMk id="26" creationId="{A078A52F-85EA-4C0B-962B-D9D9DD4DD78C}"/>
          </ac:spMkLst>
        </pc:spChg>
        <pc:spChg chg="add">
          <ac:chgData name="Riddhi Patel" userId="9fdd2f8e-ade9-43a4-bfe9-3d0c73262b4c" providerId="ADAL" clId="{8B5834B6-713F-454A-BAA6-5F6DDEBB5DF9}" dt="2024-08-15T21:51:51.144" v="19" actId="26606"/>
          <ac:spMkLst>
            <pc:docMk/>
            <pc:sldMk cId="2021234314" sldId="267"/>
            <ac:spMk id="27" creationId="{919797D5-5700-4683-B30A-5B4D56CB8270}"/>
          </ac:spMkLst>
        </pc:spChg>
        <pc:spChg chg="add">
          <ac:chgData name="Riddhi Patel" userId="9fdd2f8e-ade9-43a4-bfe9-3d0c73262b4c" providerId="ADAL" clId="{8B5834B6-713F-454A-BAA6-5F6DDEBB5DF9}" dt="2024-08-15T21:51:51.144" v="19" actId="26606"/>
          <ac:spMkLst>
            <pc:docMk/>
            <pc:sldMk cId="2021234314" sldId="267"/>
            <ac:spMk id="28" creationId="{4856A7B9-9801-42EC-A4C9-7E22A56EF53D}"/>
          </ac:spMkLst>
        </pc:spChg>
        <pc:spChg chg="add">
          <ac:chgData name="Riddhi Patel" userId="9fdd2f8e-ade9-43a4-bfe9-3d0c73262b4c" providerId="ADAL" clId="{8B5834B6-713F-454A-BAA6-5F6DDEBB5DF9}" dt="2024-08-15T21:51:51.144" v="19" actId="26606"/>
          <ac:spMkLst>
            <pc:docMk/>
            <pc:sldMk cId="2021234314" sldId="267"/>
            <ac:spMk id="29" creationId="{A8D10092-A860-4EFB-963F-A14DA3648858}"/>
          </ac:spMkLst>
        </pc:spChg>
        <pc:spChg chg="add">
          <ac:chgData name="Riddhi Patel" userId="9fdd2f8e-ade9-43a4-bfe9-3d0c73262b4c" providerId="ADAL" clId="{8B5834B6-713F-454A-BAA6-5F6DDEBB5DF9}" dt="2024-08-15T21:51:51.144" v="19" actId="26606"/>
          <ac:spMkLst>
            <pc:docMk/>
            <pc:sldMk cId="2021234314" sldId="267"/>
            <ac:spMk id="30" creationId="{EE15E636-2C9E-42CB-B482-436AA81BF93B}"/>
          </ac:spMkLst>
        </pc:spChg>
        <pc:grpChg chg="add del">
          <ac:chgData name="Riddhi Patel" userId="9fdd2f8e-ade9-43a4-bfe9-3d0c73262b4c" providerId="ADAL" clId="{8B5834B6-713F-454A-BAA6-5F6DDEBB5DF9}" dt="2024-08-15T21:51:51.129" v="18" actId="26606"/>
          <ac:grpSpMkLst>
            <pc:docMk/>
            <pc:sldMk cId="2021234314" sldId="267"/>
            <ac:grpSpMk id="21" creationId="{7E6B15A5-F4B5-4786-934F-E57C7FA30298}"/>
          </ac:grpSpMkLst>
        </pc:grpChg>
        <pc:grpChg chg="add">
          <ac:chgData name="Riddhi Patel" userId="9fdd2f8e-ade9-43a4-bfe9-3d0c73262b4c" providerId="ADAL" clId="{8B5834B6-713F-454A-BAA6-5F6DDEBB5DF9}" dt="2024-08-15T21:51:51.144" v="19" actId="26606"/>
          <ac:grpSpMkLst>
            <pc:docMk/>
            <pc:sldMk cId="2021234314" sldId="267"/>
            <ac:grpSpMk id="32" creationId="{01D4AEDF-0CF9-4271-ABB7-3D3489BB42D0}"/>
          </ac:grpSpMkLst>
        </pc:grpChg>
        <pc:picChg chg="add del">
          <ac:chgData name="Riddhi Patel" userId="9fdd2f8e-ade9-43a4-bfe9-3d0c73262b4c" providerId="ADAL" clId="{8B5834B6-713F-454A-BAA6-5F6DDEBB5DF9}" dt="2024-08-15T21:51:51.129" v="18" actId="26606"/>
          <ac:picMkLst>
            <pc:docMk/>
            <pc:sldMk cId="2021234314" sldId="267"/>
            <ac:picMk id="5" creationId="{C4567E79-918E-A61C-5D70-0C44DD604016}"/>
          </ac:picMkLst>
        </pc:picChg>
        <pc:picChg chg="add">
          <ac:chgData name="Riddhi Patel" userId="9fdd2f8e-ade9-43a4-bfe9-3d0c73262b4c" providerId="ADAL" clId="{8B5834B6-713F-454A-BAA6-5F6DDEBB5DF9}" dt="2024-08-15T21:51:51.144" v="19" actId="26606"/>
          <ac:picMkLst>
            <pc:docMk/>
            <pc:sldMk cId="2021234314" sldId="267"/>
            <ac:picMk id="31" creationId="{7A2C13D6-63CE-ECA5-EC67-12410FB88102}"/>
          </ac:picMkLst>
        </pc:picChg>
      </pc:sldChg>
      <pc:sldChg chg="addSp delSp modSp mod setBg">
        <pc:chgData name="Riddhi Patel" userId="9fdd2f8e-ade9-43a4-bfe9-3d0c73262b4c" providerId="ADAL" clId="{8B5834B6-713F-454A-BAA6-5F6DDEBB5DF9}" dt="2024-08-15T21:55:29.787" v="68" actId="26606"/>
        <pc:sldMkLst>
          <pc:docMk/>
          <pc:sldMk cId="1708427546" sldId="268"/>
        </pc:sldMkLst>
        <pc:spChg chg="mod">
          <ac:chgData name="Riddhi Patel" userId="9fdd2f8e-ade9-43a4-bfe9-3d0c73262b4c" providerId="ADAL" clId="{8B5834B6-713F-454A-BAA6-5F6DDEBB5DF9}" dt="2024-08-15T21:55:29.787" v="68" actId="26606"/>
          <ac:spMkLst>
            <pc:docMk/>
            <pc:sldMk cId="1708427546" sldId="268"/>
            <ac:spMk id="2" creationId="{283843D4-3A77-9EAE-B5E2-290E7C99CE1D}"/>
          </ac:spMkLst>
        </pc:spChg>
        <pc:spChg chg="mod ord">
          <ac:chgData name="Riddhi Patel" userId="9fdd2f8e-ade9-43a4-bfe9-3d0c73262b4c" providerId="ADAL" clId="{8B5834B6-713F-454A-BAA6-5F6DDEBB5DF9}" dt="2024-08-15T21:55:29.787" v="68" actId="26606"/>
          <ac:spMkLst>
            <pc:docMk/>
            <pc:sldMk cId="1708427546" sldId="268"/>
            <ac:spMk id="3" creationId="{CE06A368-60D6-B430-0CE1-C4F71021F904}"/>
          </ac:spMkLst>
        </pc:spChg>
        <pc:spChg chg="add del">
          <ac:chgData name="Riddhi Patel" userId="9fdd2f8e-ade9-43a4-bfe9-3d0c73262b4c" providerId="ADAL" clId="{8B5834B6-713F-454A-BAA6-5F6DDEBB5DF9}" dt="2024-08-15T21:53:24.547" v="30" actId="26606"/>
          <ac:spMkLst>
            <pc:docMk/>
            <pc:sldMk cId="1708427546" sldId="268"/>
            <ac:spMk id="9" creationId="{A078A52F-85EA-4C0B-962B-D9D9DD4DD78C}"/>
          </ac:spMkLst>
        </pc:spChg>
        <pc:spChg chg="add del">
          <ac:chgData name="Riddhi Patel" userId="9fdd2f8e-ade9-43a4-bfe9-3d0c73262b4c" providerId="ADAL" clId="{8B5834B6-713F-454A-BAA6-5F6DDEBB5DF9}" dt="2024-08-15T21:53:24.547" v="30" actId="26606"/>
          <ac:spMkLst>
            <pc:docMk/>
            <pc:sldMk cId="1708427546" sldId="268"/>
            <ac:spMk id="11" creationId="{919797D5-5700-4683-B30A-5B4D56CB8270}"/>
          </ac:spMkLst>
        </pc:spChg>
        <pc:spChg chg="add del">
          <ac:chgData name="Riddhi Patel" userId="9fdd2f8e-ade9-43a4-bfe9-3d0c73262b4c" providerId="ADAL" clId="{8B5834B6-713F-454A-BAA6-5F6DDEBB5DF9}" dt="2024-08-15T21:53:24.547" v="30" actId="26606"/>
          <ac:spMkLst>
            <pc:docMk/>
            <pc:sldMk cId="1708427546" sldId="268"/>
            <ac:spMk id="13" creationId="{4856A7B9-9801-42EC-A4C9-7E22A56EF53D}"/>
          </ac:spMkLst>
        </pc:spChg>
        <pc:spChg chg="add del">
          <ac:chgData name="Riddhi Patel" userId="9fdd2f8e-ade9-43a4-bfe9-3d0c73262b4c" providerId="ADAL" clId="{8B5834B6-713F-454A-BAA6-5F6DDEBB5DF9}" dt="2024-08-15T21:53:24.547" v="30" actId="26606"/>
          <ac:spMkLst>
            <pc:docMk/>
            <pc:sldMk cId="1708427546" sldId="268"/>
            <ac:spMk id="15" creationId="{A8D10092-A860-4EFB-963F-A14DA3648858}"/>
          </ac:spMkLst>
        </pc:spChg>
        <pc:spChg chg="add del">
          <ac:chgData name="Riddhi Patel" userId="9fdd2f8e-ade9-43a4-bfe9-3d0c73262b4c" providerId="ADAL" clId="{8B5834B6-713F-454A-BAA6-5F6DDEBB5DF9}" dt="2024-08-15T21:53:24.547" v="30" actId="26606"/>
          <ac:spMkLst>
            <pc:docMk/>
            <pc:sldMk cId="1708427546" sldId="268"/>
            <ac:spMk id="17" creationId="{BABD8CBF-1782-456F-AF12-36CD021CCCF6}"/>
          </ac:spMkLst>
        </pc:spChg>
        <pc:spChg chg="add del">
          <ac:chgData name="Riddhi Patel" userId="9fdd2f8e-ade9-43a4-bfe9-3d0c73262b4c" providerId="ADAL" clId="{8B5834B6-713F-454A-BAA6-5F6DDEBB5DF9}" dt="2024-08-15T21:53:24.547" v="30" actId="26606"/>
          <ac:spMkLst>
            <pc:docMk/>
            <pc:sldMk cId="1708427546" sldId="268"/>
            <ac:spMk id="19" creationId="{18A186C0-DD3C-4FF4-B165-943244CBD116}"/>
          </ac:spMkLst>
        </pc:spChg>
        <pc:spChg chg="add del">
          <ac:chgData name="Riddhi Patel" userId="9fdd2f8e-ade9-43a4-bfe9-3d0c73262b4c" providerId="ADAL" clId="{8B5834B6-713F-454A-BAA6-5F6DDEBB5DF9}" dt="2024-08-15T21:53:31.266" v="34" actId="26606"/>
          <ac:spMkLst>
            <pc:docMk/>
            <pc:sldMk cId="1708427546" sldId="268"/>
            <ac:spMk id="29" creationId="{4126825C-C353-4D81-8E07-98E05DBA13B9}"/>
          </ac:spMkLst>
        </pc:spChg>
        <pc:spChg chg="add del">
          <ac:chgData name="Riddhi Patel" userId="9fdd2f8e-ade9-43a4-bfe9-3d0c73262b4c" providerId="ADAL" clId="{8B5834B6-713F-454A-BAA6-5F6DDEBB5DF9}" dt="2024-08-15T21:53:31.266" v="34" actId="26606"/>
          <ac:spMkLst>
            <pc:docMk/>
            <pc:sldMk cId="1708427546" sldId="268"/>
            <ac:spMk id="31" creationId="{C0ADCA04-5B25-4F5E-9F91-4EE56EC95B8A}"/>
          </ac:spMkLst>
        </pc:spChg>
        <pc:spChg chg="add del">
          <ac:chgData name="Riddhi Patel" userId="9fdd2f8e-ade9-43a4-bfe9-3d0c73262b4c" providerId="ADAL" clId="{8B5834B6-713F-454A-BAA6-5F6DDEBB5DF9}" dt="2024-08-15T21:53:31.266" v="34" actId="26606"/>
          <ac:spMkLst>
            <pc:docMk/>
            <pc:sldMk cId="1708427546" sldId="268"/>
            <ac:spMk id="33" creationId="{5DB20E88-3AE1-4383-86CB-932E77207103}"/>
          </ac:spMkLst>
        </pc:spChg>
        <pc:spChg chg="add del">
          <ac:chgData name="Riddhi Patel" userId="9fdd2f8e-ade9-43a4-bfe9-3d0c73262b4c" providerId="ADAL" clId="{8B5834B6-713F-454A-BAA6-5F6DDEBB5DF9}" dt="2024-08-15T21:53:31.266" v="34" actId="26606"/>
          <ac:spMkLst>
            <pc:docMk/>
            <pc:sldMk cId="1708427546" sldId="268"/>
            <ac:spMk id="35" creationId="{61588EAD-27DD-4E2D-B308-47C473EC9462}"/>
          </ac:spMkLst>
        </pc:spChg>
        <pc:spChg chg="add del">
          <ac:chgData name="Riddhi Patel" userId="9fdd2f8e-ade9-43a4-bfe9-3d0c73262b4c" providerId="ADAL" clId="{8B5834B6-713F-454A-BAA6-5F6DDEBB5DF9}" dt="2024-08-15T21:53:31.266" v="34" actId="26606"/>
          <ac:spMkLst>
            <pc:docMk/>
            <pc:sldMk cId="1708427546" sldId="268"/>
            <ac:spMk id="37" creationId="{1D5EA905-60F6-495B-BC4F-A58B9D1B3A3F}"/>
          </ac:spMkLst>
        </pc:spChg>
        <pc:spChg chg="add del">
          <ac:chgData name="Riddhi Patel" userId="9fdd2f8e-ade9-43a4-bfe9-3d0c73262b4c" providerId="ADAL" clId="{8B5834B6-713F-454A-BAA6-5F6DDEBB5DF9}" dt="2024-08-15T21:53:31.250" v="33" actId="26606"/>
          <ac:spMkLst>
            <pc:docMk/>
            <pc:sldMk cId="1708427546" sldId="268"/>
            <ac:spMk id="47" creationId="{48E96387-12F1-45E4-9322-ABBF2EE040E9}"/>
          </ac:spMkLst>
        </pc:spChg>
        <pc:spChg chg="add del">
          <ac:chgData name="Riddhi Patel" userId="9fdd2f8e-ade9-43a4-bfe9-3d0c73262b4c" providerId="ADAL" clId="{8B5834B6-713F-454A-BAA6-5F6DDEBB5DF9}" dt="2024-08-15T21:53:31.250" v="33" actId="26606"/>
          <ac:spMkLst>
            <pc:docMk/>
            <pc:sldMk cId="1708427546" sldId="268"/>
            <ac:spMk id="49" creationId="{A9F421DD-DE4E-4547-A904-3F80E25E3F35}"/>
          </ac:spMkLst>
        </pc:spChg>
        <pc:spChg chg="add del">
          <ac:chgData name="Riddhi Patel" userId="9fdd2f8e-ade9-43a4-bfe9-3d0c73262b4c" providerId="ADAL" clId="{8B5834B6-713F-454A-BAA6-5F6DDEBB5DF9}" dt="2024-08-15T21:53:31.250" v="33" actId="26606"/>
          <ac:spMkLst>
            <pc:docMk/>
            <pc:sldMk cId="1708427546" sldId="268"/>
            <ac:spMk id="51" creationId="{09985DEC-1215-4209-9708-B45CC977402E}"/>
          </ac:spMkLst>
        </pc:spChg>
        <pc:spChg chg="add del">
          <ac:chgData name="Riddhi Patel" userId="9fdd2f8e-ade9-43a4-bfe9-3d0c73262b4c" providerId="ADAL" clId="{8B5834B6-713F-454A-BAA6-5F6DDEBB5DF9}" dt="2024-08-15T21:53:31.250" v="33" actId="26606"/>
          <ac:spMkLst>
            <pc:docMk/>
            <pc:sldMk cId="1708427546" sldId="268"/>
            <ac:spMk id="53" creationId="{A926A64B-3BCB-44CC-892E-C791C324B7F0}"/>
          </ac:spMkLst>
        </pc:spChg>
        <pc:spChg chg="add del">
          <ac:chgData name="Riddhi Patel" userId="9fdd2f8e-ade9-43a4-bfe9-3d0c73262b4c" providerId="ADAL" clId="{8B5834B6-713F-454A-BAA6-5F6DDEBB5DF9}" dt="2024-08-15T21:53:31.250" v="33" actId="26606"/>
          <ac:spMkLst>
            <pc:docMk/>
            <pc:sldMk cId="1708427546" sldId="268"/>
            <ac:spMk id="55" creationId="{3FE9758B-E361-4084-8D9F-729FA6C4AD7E}"/>
          </ac:spMkLst>
        </pc:spChg>
        <pc:spChg chg="add del">
          <ac:chgData name="Riddhi Patel" userId="9fdd2f8e-ade9-43a4-bfe9-3d0c73262b4c" providerId="ADAL" clId="{8B5834B6-713F-454A-BAA6-5F6DDEBB5DF9}" dt="2024-08-15T21:55:03.433" v="62" actId="26606"/>
          <ac:spMkLst>
            <pc:docMk/>
            <pc:sldMk cId="1708427546" sldId="268"/>
            <ac:spMk id="57" creationId="{74DB6F31-1B9E-4237-84A3-0825BFDF4616}"/>
          </ac:spMkLst>
        </pc:spChg>
        <pc:spChg chg="add del">
          <ac:chgData name="Riddhi Patel" userId="9fdd2f8e-ade9-43a4-bfe9-3d0c73262b4c" providerId="ADAL" clId="{8B5834B6-713F-454A-BAA6-5F6DDEBB5DF9}" dt="2024-08-15T21:55:03.433" v="62" actId="26606"/>
          <ac:spMkLst>
            <pc:docMk/>
            <pc:sldMk cId="1708427546" sldId="268"/>
            <ac:spMk id="58" creationId="{A499F183-99EE-4B1F-BA64-21A07922AE82}"/>
          </ac:spMkLst>
        </pc:spChg>
        <pc:spChg chg="add del">
          <ac:chgData name="Riddhi Patel" userId="9fdd2f8e-ade9-43a4-bfe9-3d0c73262b4c" providerId="ADAL" clId="{8B5834B6-713F-454A-BAA6-5F6DDEBB5DF9}" dt="2024-08-15T21:55:03.433" v="62" actId="26606"/>
          <ac:spMkLst>
            <pc:docMk/>
            <pc:sldMk cId="1708427546" sldId="268"/>
            <ac:spMk id="59" creationId="{B783A767-5AFC-40D0-A72C-09036EA1726F}"/>
          </ac:spMkLst>
        </pc:spChg>
        <pc:spChg chg="add del">
          <ac:chgData name="Riddhi Patel" userId="9fdd2f8e-ade9-43a4-bfe9-3d0c73262b4c" providerId="ADAL" clId="{8B5834B6-713F-454A-BAA6-5F6DDEBB5DF9}" dt="2024-08-15T21:55:03.433" v="62" actId="26606"/>
          <ac:spMkLst>
            <pc:docMk/>
            <pc:sldMk cId="1708427546" sldId="268"/>
            <ac:spMk id="60" creationId="{41262CAC-6BC8-43F9-9113-770A2772F68C}"/>
          </ac:spMkLst>
        </pc:spChg>
        <pc:spChg chg="add del">
          <ac:chgData name="Riddhi Patel" userId="9fdd2f8e-ade9-43a4-bfe9-3d0c73262b4c" providerId="ADAL" clId="{8B5834B6-713F-454A-BAA6-5F6DDEBB5DF9}" dt="2024-08-15T21:55:03.433" v="62" actId="26606"/>
          <ac:spMkLst>
            <pc:docMk/>
            <pc:sldMk cId="1708427546" sldId="268"/>
            <ac:spMk id="61" creationId="{B3BACAB1-2B34-4A74-AD7B-BB0B9591DB0B}"/>
          </ac:spMkLst>
        </pc:spChg>
        <pc:spChg chg="add del">
          <ac:chgData name="Riddhi Patel" userId="9fdd2f8e-ade9-43a4-bfe9-3d0c73262b4c" providerId="ADAL" clId="{8B5834B6-713F-454A-BAA6-5F6DDEBB5DF9}" dt="2024-08-15T21:55:03.433" v="62" actId="26606"/>
          <ac:spMkLst>
            <pc:docMk/>
            <pc:sldMk cId="1708427546" sldId="268"/>
            <ac:spMk id="62" creationId="{F1ADD25B-0A33-4EF2-90F4-43139269318B}"/>
          </ac:spMkLst>
        </pc:spChg>
        <pc:spChg chg="add del">
          <ac:chgData name="Riddhi Patel" userId="9fdd2f8e-ade9-43a4-bfe9-3d0c73262b4c" providerId="ADAL" clId="{8B5834B6-713F-454A-BAA6-5F6DDEBB5DF9}" dt="2024-08-15T21:55:03.433" v="61" actId="26606"/>
          <ac:spMkLst>
            <pc:docMk/>
            <pc:sldMk cId="1708427546" sldId="268"/>
            <ac:spMk id="64" creationId="{48E96387-12F1-45E4-9322-ABBF2EE040E9}"/>
          </ac:spMkLst>
        </pc:spChg>
        <pc:spChg chg="add del">
          <ac:chgData name="Riddhi Patel" userId="9fdd2f8e-ade9-43a4-bfe9-3d0c73262b4c" providerId="ADAL" clId="{8B5834B6-713F-454A-BAA6-5F6DDEBB5DF9}" dt="2024-08-15T21:55:03.433" v="61" actId="26606"/>
          <ac:spMkLst>
            <pc:docMk/>
            <pc:sldMk cId="1708427546" sldId="268"/>
            <ac:spMk id="65" creationId="{A9F421DD-DE4E-4547-A904-3F80E25E3F35}"/>
          </ac:spMkLst>
        </pc:spChg>
        <pc:spChg chg="add del">
          <ac:chgData name="Riddhi Patel" userId="9fdd2f8e-ade9-43a4-bfe9-3d0c73262b4c" providerId="ADAL" clId="{8B5834B6-713F-454A-BAA6-5F6DDEBB5DF9}" dt="2024-08-15T21:55:03.433" v="61" actId="26606"/>
          <ac:spMkLst>
            <pc:docMk/>
            <pc:sldMk cId="1708427546" sldId="268"/>
            <ac:spMk id="66" creationId="{09985DEC-1215-4209-9708-B45CC977402E}"/>
          </ac:spMkLst>
        </pc:spChg>
        <pc:spChg chg="add del">
          <ac:chgData name="Riddhi Patel" userId="9fdd2f8e-ade9-43a4-bfe9-3d0c73262b4c" providerId="ADAL" clId="{8B5834B6-713F-454A-BAA6-5F6DDEBB5DF9}" dt="2024-08-15T21:55:03.433" v="61" actId="26606"/>
          <ac:spMkLst>
            <pc:docMk/>
            <pc:sldMk cId="1708427546" sldId="268"/>
            <ac:spMk id="68" creationId="{A926A64B-3BCB-44CC-892E-C791C324B7F0}"/>
          </ac:spMkLst>
        </pc:spChg>
        <pc:spChg chg="add del">
          <ac:chgData name="Riddhi Patel" userId="9fdd2f8e-ade9-43a4-bfe9-3d0c73262b4c" providerId="ADAL" clId="{8B5834B6-713F-454A-BAA6-5F6DDEBB5DF9}" dt="2024-08-15T21:55:03.433" v="61" actId="26606"/>
          <ac:spMkLst>
            <pc:docMk/>
            <pc:sldMk cId="1708427546" sldId="268"/>
            <ac:spMk id="70" creationId="{3FE9758B-E361-4084-8D9F-729FA6C4AD7E}"/>
          </ac:spMkLst>
        </pc:spChg>
        <pc:spChg chg="add del">
          <ac:chgData name="Riddhi Patel" userId="9fdd2f8e-ade9-43a4-bfe9-3d0c73262b4c" providerId="ADAL" clId="{8B5834B6-713F-454A-BAA6-5F6DDEBB5DF9}" dt="2024-08-15T21:55:29.787" v="68" actId="26606"/>
          <ac:spMkLst>
            <pc:docMk/>
            <pc:sldMk cId="1708427546" sldId="268"/>
            <ac:spMk id="72" creationId="{A078A52F-85EA-4C0B-962B-D9D9DD4DD78C}"/>
          </ac:spMkLst>
        </pc:spChg>
        <pc:spChg chg="add del">
          <ac:chgData name="Riddhi Patel" userId="9fdd2f8e-ade9-43a4-bfe9-3d0c73262b4c" providerId="ADAL" clId="{8B5834B6-713F-454A-BAA6-5F6DDEBB5DF9}" dt="2024-08-15T21:55:29.787" v="68" actId="26606"/>
          <ac:spMkLst>
            <pc:docMk/>
            <pc:sldMk cId="1708427546" sldId="268"/>
            <ac:spMk id="74" creationId="{919797D5-5700-4683-B30A-5B4D56CB8270}"/>
          </ac:spMkLst>
        </pc:spChg>
        <pc:spChg chg="add del">
          <ac:chgData name="Riddhi Patel" userId="9fdd2f8e-ade9-43a4-bfe9-3d0c73262b4c" providerId="ADAL" clId="{8B5834B6-713F-454A-BAA6-5F6DDEBB5DF9}" dt="2024-08-15T21:55:29.787" v="68" actId="26606"/>
          <ac:spMkLst>
            <pc:docMk/>
            <pc:sldMk cId="1708427546" sldId="268"/>
            <ac:spMk id="76" creationId="{4856A7B9-9801-42EC-A4C9-7E22A56EF53D}"/>
          </ac:spMkLst>
        </pc:spChg>
        <pc:spChg chg="add del">
          <ac:chgData name="Riddhi Patel" userId="9fdd2f8e-ade9-43a4-bfe9-3d0c73262b4c" providerId="ADAL" clId="{8B5834B6-713F-454A-BAA6-5F6DDEBB5DF9}" dt="2024-08-15T21:55:29.787" v="68" actId="26606"/>
          <ac:spMkLst>
            <pc:docMk/>
            <pc:sldMk cId="1708427546" sldId="268"/>
            <ac:spMk id="77" creationId="{A8D10092-A860-4EFB-963F-A14DA3648858}"/>
          </ac:spMkLst>
        </pc:spChg>
        <pc:spChg chg="add del">
          <ac:chgData name="Riddhi Patel" userId="9fdd2f8e-ade9-43a4-bfe9-3d0c73262b4c" providerId="ADAL" clId="{8B5834B6-713F-454A-BAA6-5F6DDEBB5DF9}" dt="2024-08-15T21:55:29.787" v="68" actId="26606"/>
          <ac:spMkLst>
            <pc:docMk/>
            <pc:sldMk cId="1708427546" sldId="268"/>
            <ac:spMk id="78" creationId="{2E32075D-9299-4657-87D7-B9987B7FDE36}"/>
          </ac:spMkLst>
        </pc:spChg>
        <pc:spChg chg="add">
          <ac:chgData name="Riddhi Patel" userId="9fdd2f8e-ade9-43a4-bfe9-3d0c73262b4c" providerId="ADAL" clId="{8B5834B6-713F-454A-BAA6-5F6DDEBB5DF9}" dt="2024-08-15T21:55:29.787" v="68" actId="26606"/>
          <ac:spMkLst>
            <pc:docMk/>
            <pc:sldMk cId="1708427546" sldId="268"/>
            <ac:spMk id="83" creationId="{A499F183-99EE-4B1F-BA64-21A07922AE82}"/>
          </ac:spMkLst>
        </pc:spChg>
        <pc:spChg chg="add">
          <ac:chgData name="Riddhi Patel" userId="9fdd2f8e-ade9-43a4-bfe9-3d0c73262b4c" providerId="ADAL" clId="{8B5834B6-713F-454A-BAA6-5F6DDEBB5DF9}" dt="2024-08-15T21:55:29.787" v="68" actId="26606"/>
          <ac:spMkLst>
            <pc:docMk/>
            <pc:sldMk cId="1708427546" sldId="268"/>
            <ac:spMk id="85" creationId="{B783A767-5AFC-40D0-A72C-09036EA1726F}"/>
          </ac:spMkLst>
        </pc:spChg>
        <pc:spChg chg="add">
          <ac:chgData name="Riddhi Patel" userId="9fdd2f8e-ade9-43a4-bfe9-3d0c73262b4c" providerId="ADAL" clId="{8B5834B6-713F-454A-BAA6-5F6DDEBB5DF9}" dt="2024-08-15T21:55:29.787" v="68" actId="26606"/>
          <ac:spMkLst>
            <pc:docMk/>
            <pc:sldMk cId="1708427546" sldId="268"/>
            <ac:spMk id="87" creationId="{41262CAC-6BC8-43F9-9113-770A2772F68C}"/>
          </ac:spMkLst>
        </pc:spChg>
        <pc:spChg chg="add">
          <ac:chgData name="Riddhi Patel" userId="9fdd2f8e-ade9-43a4-bfe9-3d0c73262b4c" providerId="ADAL" clId="{8B5834B6-713F-454A-BAA6-5F6DDEBB5DF9}" dt="2024-08-15T21:55:29.787" v="68" actId="26606"/>
          <ac:spMkLst>
            <pc:docMk/>
            <pc:sldMk cId="1708427546" sldId="268"/>
            <ac:spMk id="89" creationId="{B3BACAB1-2B34-4A74-AD7B-BB0B9591DB0B}"/>
          </ac:spMkLst>
        </pc:spChg>
        <pc:spChg chg="add">
          <ac:chgData name="Riddhi Patel" userId="9fdd2f8e-ade9-43a4-bfe9-3d0c73262b4c" providerId="ADAL" clId="{8B5834B6-713F-454A-BAA6-5F6DDEBB5DF9}" dt="2024-08-15T21:55:29.787" v="68" actId="26606"/>
          <ac:spMkLst>
            <pc:docMk/>
            <pc:sldMk cId="1708427546" sldId="268"/>
            <ac:spMk id="91" creationId="{F1ADD25B-0A33-4EF2-90F4-43139269318B}"/>
          </ac:spMkLst>
        </pc:spChg>
        <pc:spChg chg="add">
          <ac:chgData name="Riddhi Patel" userId="9fdd2f8e-ade9-43a4-bfe9-3d0c73262b4c" providerId="ADAL" clId="{8B5834B6-713F-454A-BAA6-5F6DDEBB5DF9}" dt="2024-08-15T21:55:29.787" v="68" actId="26606"/>
          <ac:spMkLst>
            <pc:docMk/>
            <pc:sldMk cId="1708427546" sldId="268"/>
            <ac:spMk id="93" creationId="{74DB6F31-1B9E-4237-84A3-0825BFDF4616}"/>
          </ac:spMkLst>
        </pc:spChg>
        <pc:grpChg chg="add del">
          <ac:chgData name="Riddhi Patel" userId="9fdd2f8e-ade9-43a4-bfe9-3d0c73262b4c" providerId="ADAL" clId="{8B5834B6-713F-454A-BAA6-5F6DDEBB5DF9}" dt="2024-08-15T21:53:24.547" v="30" actId="26606"/>
          <ac:grpSpMkLst>
            <pc:docMk/>
            <pc:sldMk cId="1708427546" sldId="268"/>
            <ac:grpSpMk id="21" creationId="{7E6B15A5-F4B5-4786-934F-E57C7FA30298}"/>
          </ac:grpSpMkLst>
        </pc:grpChg>
        <pc:grpChg chg="add del">
          <ac:chgData name="Riddhi Patel" userId="9fdd2f8e-ade9-43a4-bfe9-3d0c73262b4c" providerId="ADAL" clId="{8B5834B6-713F-454A-BAA6-5F6DDEBB5DF9}" dt="2024-08-15T21:53:31.266" v="34" actId="26606"/>
          <ac:grpSpMkLst>
            <pc:docMk/>
            <pc:sldMk cId="1708427546" sldId="268"/>
            <ac:grpSpMk id="39" creationId="{8621EE3E-1667-4864-956E-8309811CB96C}"/>
          </ac:grpSpMkLst>
        </pc:grpChg>
        <pc:picChg chg="add del mod ord">
          <ac:chgData name="Riddhi Patel" userId="9fdd2f8e-ade9-43a4-bfe9-3d0c73262b4c" providerId="ADAL" clId="{8B5834B6-713F-454A-BAA6-5F6DDEBB5DF9}" dt="2024-08-15T21:53:26.385" v="31" actId="478"/>
          <ac:picMkLst>
            <pc:docMk/>
            <pc:sldMk cId="1708427546" sldId="268"/>
            <ac:picMk id="5" creationId="{8DB20F02-C06A-D402-AD59-36D6CBF0B53D}"/>
          </ac:picMkLst>
        </pc:picChg>
        <pc:picChg chg="add mod">
          <ac:chgData name="Riddhi Patel" userId="9fdd2f8e-ade9-43a4-bfe9-3d0c73262b4c" providerId="ADAL" clId="{8B5834B6-713F-454A-BAA6-5F6DDEBB5DF9}" dt="2024-08-15T21:55:29.787" v="68" actId="26606"/>
          <ac:picMkLst>
            <pc:docMk/>
            <pc:sldMk cId="1708427546" sldId="268"/>
            <ac:picMk id="5" creationId="{A22D1FC9-4804-AEE5-F5F4-C4844ACA2D05}"/>
          </ac:picMkLst>
        </pc:picChg>
        <pc:picChg chg="add del mod">
          <ac:chgData name="Riddhi Patel" userId="9fdd2f8e-ade9-43a4-bfe9-3d0c73262b4c" providerId="ADAL" clId="{8B5834B6-713F-454A-BAA6-5F6DDEBB5DF9}" dt="2024-08-15T21:55:22.427" v="64" actId="478"/>
          <ac:picMkLst>
            <pc:docMk/>
            <pc:sldMk cId="1708427546" sldId="268"/>
            <ac:picMk id="6" creationId="{D055FBB3-916C-5399-6173-0C98E7260BC5}"/>
          </ac:picMkLst>
        </pc:picChg>
      </pc:sldChg>
      <pc:sldChg chg="addSp delSp modSp mod setBg">
        <pc:chgData name="Riddhi Patel" userId="9fdd2f8e-ade9-43a4-bfe9-3d0c73262b4c" providerId="ADAL" clId="{8B5834B6-713F-454A-BAA6-5F6DDEBB5DF9}" dt="2024-08-15T21:54:34.863" v="49" actId="14100"/>
        <pc:sldMkLst>
          <pc:docMk/>
          <pc:sldMk cId="2976260217" sldId="269"/>
        </pc:sldMkLst>
        <pc:spChg chg="mod">
          <ac:chgData name="Riddhi Patel" userId="9fdd2f8e-ade9-43a4-bfe9-3d0c73262b4c" providerId="ADAL" clId="{8B5834B6-713F-454A-BAA6-5F6DDEBB5DF9}" dt="2024-08-15T21:54:20.593" v="48" actId="26606"/>
          <ac:spMkLst>
            <pc:docMk/>
            <pc:sldMk cId="2976260217" sldId="269"/>
            <ac:spMk id="2" creationId="{E70A7D2F-F57C-9952-57F9-4AE3A7C87F7C}"/>
          </ac:spMkLst>
        </pc:spChg>
        <pc:spChg chg="mod ord">
          <ac:chgData name="Riddhi Patel" userId="9fdd2f8e-ade9-43a4-bfe9-3d0c73262b4c" providerId="ADAL" clId="{8B5834B6-713F-454A-BAA6-5F6DDEBB5DF9}" dt="2024-08-15T21:54:20.593" v="48" actId="26606"/>
          <ac:spMkLst>
            <pc:docMk/>
            <pc:sldMk cId="2976260217" sldId="269"/>
            <ac:spMk id="3" creationId="{2F35CCCE-9F29-0236-D691-F441A0C894CE}"/>
          </ac:spMkLst>
        </pc:spChg>
        <pc:spChg chg="add del">
          <ac:chgData name="Riddhi Patel" userId="9fdd2f8e-ade9-43a4-bfe9-3d0c73262b4c" providerId="ADAL" clId="{8B5834B6-713F-454A-BAA6-5F6DDEBB5DF9}" dt="2024-08-15T21:54:08.348" v="38" actId="26606"/>
          <ac:spMkLst>
            <pc:docMk/>
            <pc:sldMk cId="2976260217" sldId="269"/>
            <ac:spMk id="9" creationId="{A078A52F-85EA-4C0B-962B-D9D9DD4DD78C}"/>
          </ac:spMkLst>
        </pc:spChg>
        <pc:spChg chg="add del">
          <ac:chgData name="Riddhi Patel" userId="9fdd2f8e-ade9-43a4-bfe9-3d0c73262b4c" providerId="ADAL" clId="{8B5834B6-713F-454A-BAA6-5F6DDEBB5DF9}" dt="2024-08-15T21:54:08.348" v="38" actId="26606"/>
          <ac:spMkLst>
            <pc:docMk/>
            <pc:sldMk cId="2976260217" sldId="269"/>
            <ac:spMk id="11" creationId="{919797D5-5700-4683-B30A-5B4D56CB8270}"/>
          </ac:spMkLst>
        </pc:spChg>
        <pc:spChg chg="add del">
          <ac:chgData name="Riddhi Patel" userId="9fdd2f8e-ade9-43a4-bfe9-3d0c73262b4c" providerId="ADAL" clId="{8B5834B6-713F-454A-BAA6-5F6DDEBB5DF9}" dt="2024-08-15T21:54:08.348" v="38" actId="26606"/>
          <ac:spMkLst>
            <pc:docMk/>
            <pc:sldMk cId="2976260217" sldId="269"/>
            <ac:spMk id="13" creationId="{4856A7B9-9801-42EC-A4C9-7E22A56EF53D}"/>
          </ac:spMkLst>
        </pc:spChg>
        <pc:spChg chg="add del">
          <ac:chgData name="Riddhi Patel" userId="9fdd2f8e-ade9-43a4-bfe9-3d0c73262b4c" providerId="ADAL" clId="{8B5834B6-713F-454A-BAA6-5F6DDEBB5DF9}" dt="2024-08-15T21:54:08.348" v="38" actId="26606"/>
          <ac:spMkLst>
            <pc:docMk/>
            <pc:sldMk cId="2976260217" sldId="269"/>
            <ac:spMk id="15" creationId="{A8D10092-A860-4EFB-963F-A14DA3648858}"/>
          </ac:spMkLst>
        </pc:spChg>
        <pc:spChg chg="add del">
          <ac:chgData name="Riddhi Patel" userId="9fdd2f8e-ade9-43a4-bfe9-3d0c73262b4c" providerId="ADAL" clId="{8B5834B6-713F-454A-BAA6-5F6DDEBB5DF9}" dt="2024-08-15T21:54:08.348" v="38" actId="26606"/>
          <ac:spMkLst>
            <pc:docMk/>
            <pc:sldMk cId="2976260217" sldId="269"/>
            <ac:spMk id="17" creationId="{BABD8CBF-1782-456F-AF12-36CD021CCCF6}"/>
          </ac:spMkLst>
        </pc:spChg>
        <pc:spChg chg="add del">
          <ac:chgData name="Riddhi Patel" userId="9fdd2f8e-ade9-43a4-bfe9-3d0c73262b4c" providerId="ADAL" clId="{8B5834B6-713F-454A-BAA6-5F6DDEBB5DF9}" dt="2024-08-15T21:54:08.348" v="38" actId="26606"/>
          <ac:spMkLst>
            <pc:docMk/>
            <pc:sldMk cId="2976260217" sldId="269"/>
            <ac:spMk id="19" creationId="{18A186C0-DD3C-4FF4-B165-943244CBD116}"/>
          </ac:spMkLst>
        </pc:spChg>
        <pc:spChg chg="add del">
          <ac:chgData name="Riddhi Patel" userId="9fdd2f8e-ade9-43a4-bfe9-3d0c73262b4c" providerId="ADAL" clId="{8B5834B6-713F-454A-BAA6-5F6DDEBB5DF9}" dt="2024-08-15T21:54:20.593" v="48" actId="26606"/>
          <ac:spMkLst>
            <pc:docMk/>
            <pc:sldMk cId="2976260217" sldId="269"/>
            <ac:spMk id="29" creationId="{4126825C-C353-4D81-8E07-98E05DBA13B9}"/>
          </ac:spMkLst>
        </pc:spChg>
        <pc:spChg chg="add del">
          <ac:chgData name="Riddhi Patel" userId="9fdd2f8e-ade9-43a4-bfe9-3d0c73262b4c" providerId="ADAL" clId="{8B5834B6-713F-454A-BAA6-5F6DDEBB5DF9}" dt="2024-08-15T21:54:20.593" v="48" actId="26606"/>
          <ac:spMkLst>
            <pc:docMk/>
            <pc:sldMk cId="2976260217" sldId="269"/>
            <ac:spMk id="31" creationId="{C0ADCA04-5B25-4F5E-9F91-4EE56EC95B8A}"/>
          </ac:spMkLst>
        </pc:spChg>
        <pc:spChg chg="add del">
          <ac:chgData name="Riddhi Patel" userId="9fdd2f8e-ade9-43a4-bfe9-3d0c73262b4c" providerId="ADAL" clId="{8B5834B6-713F-454A-BAA6-5F6DDEBB5DF9}" dt="2024-08-15T21:54:20.593" v="48" actId="26606"/>
          <ac:spMkLst>
            <pc:docMk/>
            <pc:sldMk cId="2976260217" sldId="269"/>
            <ac:spMk id="33" creationId="{5DB20E88-3AE1-4383-86CB-932E77207103}"/>
          </ac:spMkLst>
        </pc:spChg>
        <pc:spChg chg="add del">
          <ac:chgData name="Riddhi Patel" userId="9fdd2f8e-ade9-43a4-bfe9-3d0c73262b4c" providerId="ADAL" clId="{8B5834B6-713F-454A-BAA6-5F6DDEBB5DF9}" dt="2024-08-15T21:54:20.593" v="48" actId="26606"/>
          <ac:spMkLst>
            <pc:docMk/>
            <pc:sldMk cId="2976260217" sldId="269"/>
            <ac:spMk id="35" creationId="{61588EAD-27DD-4E2D-B308-47C473EC9462}"/>
          </ac:spMkLst>
        </pc:spChg>
        <pc:spChg chg="add del">
          <ac:chgData name="Riddhi Patel" userId="9fdd2f8e-ade9-43a4-bfe9-3d0c73262b4c" providerId="ADAL" clId="{8B5834B6-713F-454A-BAA6-5F6DDEBB5DF9}" dt="2024-08-15T21:54:15.136" v="41" actId="26606"/>
          <ac:spMkLst>
            <pc:docMk/>
            <pc:sldMk cId="2976260217" sldId="269"/>
            <ac:spMk id="40" creationId="{A499F183-99EE-4B1F-BA64-21A07922AE82}"/>
          </ac:spMkLst>
        </pc:spChg>
        <pc:spChg chg="add del">
          <ac:chgData name="Riddhi Patel" userId="9fdd2f8e-ade9-43a4-bfe9-3d0c73262b4c" providerId="ADAL" clId="{8B5834B6-713F-454A-BAA6-5F6DDEBB5DF9}" dt="2024-08-15T21:54:15.136" v="41" actId="26606"/>
          <ac:spMkLst>
            <pc:docMk/>
            <pc:sldMk cId="2976260217" sldId="269"/>
            <ac:spMk id="42" creationId="{B783A767-5AFC-40D0-A72C-09036EA1726F}"/>
          </ac:spMkLst>
        </pc:spChg>
        <pc:spChg chg="add del">
          <ac:chgData name="Riddhi Patel" userId="9fdd2f8e-ade9-43a4-bfe9-3d0c73262b4c" providerId="ADAL" clId="{8B5834B6-713F-454A-BAA6-5F6DDEBB5DF9}" dt="2024-08-15T21:54:15.136" v="41" actId="26606"/>
          <ac:spMkLst>
            <pc:docMk/>
            <pc:sldMk cId="2976260217" sldId="269"/>
            <ac:spMk id="44" creationId="{41262CAC-6BC8-43F9-9113-770A2772F68C}"/>
          </ac:spMkLst>
        </pc:spChg>
        <pc:spChg chg="add del">
          <ac:chgData name="Riddhi Patel" userId="9fdd2f8e-ade9-43a4-bfe9-3d0c73262b4c" providerId="ADAL" clId="{8B5834B6-713F-454A-BAA6-5F6DDEBB5DF9}" dt="2024-08-15T21:54:15.136" v="41" actId="26606"/>
          <ac:spMkLst>
            <pc:docMk/>
            <pc:sldMk cId="2976260217" sldId="269"/>
            <ac:spMk id="46" creationId="{B3BACAB1-2B34-4A74-AD7B-BB0B9591DB0B}"/>
          </ac:spMkLst>
        </pc:spChg>
        <pc:spChg chg="add del">
          <ac:chgData name="Riddhi Patel" userId="9fdd2f8e-ade9-43a4-bfe9-3d0c73262b4c" providerId="ADAL" clId="{8B5834B6-713F-454A-BAA6-5F6DDEBB5DF9}" dt="2024-08-15T21:54:15.136" v="41" actId="26606"/>
          <ac:spMkLst>
            <pc:docMk/>
            <pc:sldMk cId="2976260217" sldId="269"/>
            <ac:spMk id="48" creationId="{F1ADD25B-0A33-4EF2-90F4-43139269318B}"/>
          </ac:spMkLst>
        </pc:spChg>
        <pc:spChg chg="add del">
          <ac:chgData name="Riddhi Patel" userId="9fdd2f8e-ade9-43a4-bfe9-3d0c73262b4c" providerId="ADAL" clId="{8B5834B6-713F-454A-BAA6-5F6DDEBB5DF9}" dt="2024-08-15T21:54:15.136" v="41" actId="26606"/>
          <ac:spMkLst>
            <pc:docMk/>
            <pc:sldMk cId="2976260217" sldId="269"/>
            <ac:spMk id="50" creationId="{74DB6F31-1B9E-4237-84A3-0825BFDF4616}"/>
          </ac:spMkLst>
        </pc:spChg>
        <pc:spChg chg="add del">
          <ac:chgData name="Riddhi Patel" userId="9fdd2f8e-ade9-43a4-bfe9-3d0c73262b4c" providerId="ADAL" clId="{8B5834B6-713F-454A-BAA6-5F6DDEBB5DF9}" dt="2024-08-15T21:54:17.271" v="43" actId="26606"/>
          <ac:spMkLst>
            <pc:docMk/>
            <pc:sldMk cId="2976260217" sldId="269"/>
            <ac:spMk id="53" creationId="{A078A52F-85EA-4C0B-962B-D9D9DD4DD78C}"/>
          </ac:spMkLst>
        </pc:spChg>
        <pc:spChg chg="add del">
          <ac:chgData name="Riddhi Patel" userId="9fdd2f8e-ade9-43a4-bfe9-3d0c73262b4c" providerId="ADAL" clId="{8B5834B6-713F-454A-BAA6-5F6DDEBB5DF9}" dt="2024-08-15T21:54:17.271" v="43" actId="26606"/>
          <ac:spMkLst>
            <pc:docMk/>
            <pc:sldMk cId="2976260217" sldId="269"/>
            <ac:spMk id="54" creationId="{919797D5-5700-4683-B30A-5B4D56CB8270}"/>
          </ac:spMkLst>
        </pc:spChg>
        <pc:spChg chg="add del">
          <ac:chgData name="Riddhi Patel" userId="9fdd2f8e-ade9-43a4-bfe9-3d0c73262b4c" providerId="ADAL" clId="{8B5834B6-713F-454A-BAA6-5F6DDEBB5DF9}" dt="2024-08-15T21:54:17.271" v="43" actId="26606"/>
          <ac:spMkLst>
            <pc:docMk/>
            <pc:sldMk cId="2976260217" sldId="269"/>
            <ac:spMk id="55" creationId="{4856A7B9-9801-42EC-A4C9-7E22A56EF53D}"/>
          </ac:spMkLst>
        </pc:spChg>
        <pc:spChg chg="add del">
          <ac:chgData name="Riddhi Patel" userId="9fdd2f8e-ade9-43a4-bfe9-3d0c73262b4c" providerId="ADAL" clId="{8B5834B6-713F-454A-BAA6-5F6DDEBB5DF9}" dt="2024-08-15T21:54:17.271" v="43" actId="26606"/>
          <ac:spMkLst>
            <pc:docMk/>
            <pc:sldMk cId="2976260217" sldId="269"/>
            <ac:spMk id="56" creationId="{A8D10092-A860-4EFB-963F-A14DA3648858}"/>
          </ac:spMkLst>
        </pc:spChg>
        <pc:spChg chg="add del">
          <ac:chgData name="Riddhi Patel" userId="9fdd2f8e-ade9-43a4-bfe9-3d0c73262b4c" providerId="ADAL" clId="{8B5834B6-713F-454A-BAA6-5F6DDEBB5DF9}" dt="2024-08-15T21:54:17.271" v="43" actId="26606"/>
          <ac:spMkLst>
            <pc:docMk/>
            <pc:sldMk cId="2976260217" sldId="269"/>
            <ac:spMk id="57" creationId="{EE15E636-2C9E-42CB-B482-436AA81BF93B}"/>
          </ac:spMkLst>
        </pc:spChg>
        <pc:spChg chg="add del">
          <ac:chgData name="Riddhi Patel" userId="9fdd2f8e-ade9-43a4-bfe9-3d0c73262b4c" providerId="ADAL" clId="{8B5834B6-713F-454A-BAA6-5F6DDEBB5DF9}" dt="2024-08-15T21:54:18.723" v="45" actId="26606"/>
          <ac:spMkLst>
            <pc:docMk/>
            <pc:sldMk cId="2976260217" sldId="269"/>
            <ac:spMk id="60" creationId="{48E96387-12F1-45E4-9322-ABBF2EE040E9}"/>
          </ac:spMkLst>
        </pc:spChg>
        <pc:spChg chg="add del">
          <ac:chgData name="Riddhi Patel" userId="9fdd2f8e-ade9-43a4-bfe9-3d0c73262b4c" providerId="ADAL" clId="{8B5834B6-713F-454A-BAA6-5F6DDEBB5DF9}" dt="2024-08-15T21:54:18.723" v="45" actId="26606"/>
          <ac:spMkLst>
            <pc:docMk/>
            <pc:sldMk cId="2976260217" sldId="269"/>
            <ac:spMk id="61" creationId="{A9F421DD-DE4E-4547-A904-3F80E25E3F35}"/>
          </ac:spMkLst>
        </pc:spChg>
        <pc:spChg chg="add del">
          <ac:chgData name="Riddhi Patel" userId="9fdd2f8e-ade9-43a4-bfe9-3d0c73262b4c" providerId="ADAL" clId="{8B5834B6-713F-454A-BAA6-5F6DDEBB5DF9}" dt="2024-08-15T21:54:18.723" v="45" actId="26606"/>
          <ac:spMkLst>
            <pc:docMk/>
            <pc:sldMk cId="2976260217" sldId="269"/>
            <ac:spMk id="62" creationId="{09985DEC-1215-4209-9708-B45CC977402E}"/>
          </ac:spMkLst>
        </pc:spChg>
        <pc:spChg chg="add del">
          <ac:chgData name="Riddhi Patel" userId="9fdd2f8e-ade9-43a4-bfe9-3d0c73262b4c" providerId="ADAL" clId="{8B5834B6-713F-454A-BAA6-5F6DDEBB5DF9}" dt="2024-08-15T21:54:18.723" v="45" actId="26606"/>
          <ac:spMkLst>
            <pc:docMk/>
            <pc:sldMk cId="2976260217" sldId="269"/>
            <ac:spMk id="63" creationId="{A926A64B-3BCB-44CC-892E-C791C324B7F0}"/>
          </ac:spMkLst>
        </pc:spChg>
        <pc:spChg chg="add del">
          <ac:chgData name="Riddhi Patel" userId="9fdd2f8e-ade9-43a4-bfe9-3d0c73262b4c" providerId="ADAL" clId="{8B5834B6-713F-454A-BAA6-5F6DDEBB5DF9}" dt="2024-08-15T21:54:18.723" v="45" actId="26606"/>
          <ac:spMkLst>
            <pc:docMk/>
            <pc:sldMk cId="2976260217" sldId="269"/>
            <ac:spMk id="64" creationId="{3FE9758B-E361-4084-8D9F-729FA6C4AD7E}"/>
          </ac:spMkLst>
        </pc:spChg>
        <pc:spChg chg="add del">
          <ac:chgData name="Riddhi Patel" userId="9fdd2f8e-ade9-43a4-bfe9-3d0c73262b4c" providerId="ADAL" clId="{8B5834B6-713F-454A-BAA6-5F6DDEBB5DF9}" dt="2024-08-15T21:54:20.587" v="47" actId="26606"/>
          <ac:spMkLst>
            <pc:docMk/>
            <pc:sldMk cId="2976260217" sldId="269"/>
            <ac:spMk id="66" creationId="{2928117C-9446-4E7F-AE62-95E0F6DB5B27}"/>
          </ac:spMkLst>
        </pc:spChg>
        <pc:spChg chg="add del">
          <ac:chgData name="Riddhi Patel" userId="9fdd2f8e-ade9-43a4-bfe9-3d0c73262b4c" providerId="ADAL" clId="{8B5834B6-713F-454A-BAA6-5F6DDEBB5DF9}" dt="2024-08-15T21:54:20.587" v="47" actId="26606"/>
          <ac:spMkLst>
            <pc:docMk/>
            <pc:sldMk cId="2976260217" sldId="269"/>
            <ac:spMk id="67" creationId="{84D30AFB-4D71-48B0-AA00-28EE92363A5F}"/>
          </ac:spMkLst>
        </pc:spChg>
        <pc:spChg chg="add del">
          <ac:chgData name="Riddhi Patel" userId="9fdd2f8e-ade9-43a4-bfe9-3d0c73262b4c" providerId="ADAL" clId="{8B5834B6-713F-454A-BAA6-5F6DDEBB5DF9}" dt="2024-08-15T21:54:20.587" v="47" actId="26606"/>
          <ac:spMkLst>
            <pc:docMk/>
            <pc:sldMk cId="2976260217" sldId="269"/>
            <ac:spMk id="68" creationId="{96A0B76F-8010-4C62-B4B6-C5FC438C059E}"/>
          </ac:spMkLst>
        </pc:spChg>
        <pc:spChg chg="add del">
          <ac:chgData name="Riddhi Patel" userId="9fdd2f8e-ade9-43a4-bfe9-3d0c73262b4c" providerId="ADAL" clId="{8B5834B6-713F-454A-BAA6-5F6DDEBB5DF9}" dt="2024-08-15T21:54:20.587" v="47" actId="26606"/>
          <ac:spMkLst>
            <pc:docMk/>
            <pc:sldMk cId="2976260217" sldId="269"/>
            <ac:spMk id="69" creationId="{B36BEBD5-A373-4C8C-8C06-CD8007E22F39}"/>
          </ac:spMkLst>
        </pc:spChg>
        <pc:spChg chg="add del">
          <ac:chgData name="Riddhi Patel" userId="9fdd2f8e-ade9-43a4-bfe9-3d0c73262b4c" providerId="ADAL" clId="{8B5834B6-713F-454A-BAA6-5F6DDEBB5DF9}" dt="2024-08-15T21:54:20.587" v="47" actId="26606"/>
          <ac:spMkLst>
            <pc:docMk/>
            <pc:sldMk cId="2976260217" sldId="269"/>
            <ac:spMk id="70" creationId="{42AC7AAA-F039-4011-98DE-17464A67B2EC}"/>
          </ac:spMkLst>
        </pc:spChg>
        <pc:spChg chg="add">
          <ac:chgData name="Riddhi Patel" userId="9fdd2f8e-ade9-43a4-bfe9-3d0c73262b4c" providerId="ADAL" clId="{8B5834B6-713F-454A-BAA6-5F6DDEBB5DF9}" dt="2024-08-15T21:54:20.593" v="48" actId="26606"/>
          <ac:spMkLst>
            <pc:docMk/>
            <pc:sldMk cId="2976260217" sldId="269"/>
            <ac:spMk id="74" creationId="{A499F183-99EE-4B1F-BA64-21A07922AE82}"/>
          </ac:spMkLst>
        </pc:spChg>
        <pc:spChg chg="add">
          <ac:chgData name="Riddhi Patel" userId="9fdd2f8e-ade9-43a4-bfe9-3d0c73262b4c" providerId="ADAL" clId="{8B5834B6-713F-454A-BAA6-5F6DDEBB5DF9}" dt="2024-08-15T21:54:20.593" v="48" actId="26606"/>
          <ac:spMkLst>
            <pc:docMk/>
            <pc:sldMk cId="2976260217" sldId="269"/>
            <ac:spMk id="75" creationId="{B783A767-5AFC-40D0-A72C-09036EA1726F}"/>
          </ac:spMkLst>
        </pc:spChg>
        <pc:spChg chg="add">
          <ac:chgData name="Riddhi Patel" userId="9fdd2f8e-ade9-43a4-bfe9-3d0c73262b4c" providerId="ADAL" clId="{8B5834B6-713F-454A-BAA6-5F6DDEBB5DF9}" dt="2024-08-15T21:54:20.593" v="48" actId="26606"/>
          <ac:spMkLst>
            <pc:docMk/>
            <pc:sldMk cId="2976260217" sldId="269"/>
            <ac:spMk id="76" creationId="{41262CAC-6BC8-43F9-9113-770A2772F68C}"/>
          </ac:spMkLst>
        </pc:spChg>
        <pc:spChg chg="add">
          <ac:chgData name="Riddhi Patel" userId="9fdd2f8e-ade9-43a4-bfe9-3d0c73262b4c" providerId="ADAL" clId="{8B5834B6-713F-454A-BAA6-5F6DDEBB5DF9}" dt="2024-08-15T21:54:20.593" v="48" actId="26606"/>
          <ac:spMkLst>
            <pc:docMk/>
            <pc:sldMk cId="2976260217" sldId="269"/>
            <ac:spMk id="77" creationId="{B3BACAB1-2B34-4A74-AD7B-BB0B9591DB0B}"/>
          </ac:spMkLst>
        </pc:spChg>
        <pc:spChg chg="add">
          <ac:chgData name="Riddhi Patel" userId="9fdd2f8e-ade9-43a4-bfe9-3d0c73262b4c" providerId="ADAL" clId="{8B5834B6-713F-454A-BAA6-5F6DDEBB5DF9}" dt="2024-08-15T21:54:20.593" v="48" actId="26606"/>
          <ac:spMkLst>
            <pc:docMk/>
            <pc:sldMk cId="2976260217" sldId="269"/>
            <ac:spMk id="78" creationId="{F1ADD25B-0A33-4EF2-90F4-43139269318B}"/>
          </ac:spMkLst>
        </pc:spChg>
        <pc:spChg chg="add">
          <ac:chgData name="Riddhi Patel" userId="9fdd2f8e-ade9-43a4-bfe9-3d0c73262b4c" providerId="ADAL" clId="{8B5834B6-713F-454A-BAA6-5F6DDEBB5DF9}" dt="2024-08-15T21:54:20.593" v="48" actId="26606"/>
          <ac:spMkLst>
            <pc:docMk/>
            <pc:sldMk cId="2976260217" sldId="269"/>
            <ac:spMk id="79" creationId="{74DB6F31-1B9E-4237-84A3-0825BFDF4616}"/>
          </ac:spMkLst>
        </pc:spChg>
        <pc:grpChg chg="add del">
          <ac:chgData name="Riddhi Patel" userId="9fdd2f8e-ade9-43a4-bfe9-3d0c73262b4c" providerId="ADAL" clId="{8B5834B6-713F-454A-BAA6-5F6DDEBB5DF9}" dt="2024-08-15T21:54:08.348" v="38" actId="26606"/>
          <ac:grpSpMkLst>
            <pc:docMk/>
            <pc:sldMk cId="2976260217" sldId="269"/>
            <ac:grpSpMk id="21" creationId="{7E6B15A5-F4B5-4786-934F-E57C7FA30298}"/>
          </ac:grpSpMkLst>
        </pc:grpChg>
        <pc:grpChg chg="add del">
          <ac:chgData name="Riddhi Patel" userId="9fdd2f8e-ade9-43a4-bfe9-3d0c73262b4c" providerId="ADAL" clId="{8B5834B6-713F-454A-BAA6-5F6DDEBB5DF9}" dt="2024-08-15T21:54:17.271" v="43" actId="26606"/>
          <ac:grpSpMkLst>
            <pc:docMk/>
            <pc:sldMk cId="2976260217" sldId="269"/>
            <ac:grpSpMk id="58" creationId="{01D4AEDF-0CF9-4271-ABB7-3D3489BB42D0}"/>
          </ac:grpSpMkLst>
        </pc:grpChg>
        <pc:grpChg chg="add del">
          <ac:chgData name="Riddhi Patel" userId="9fdd2f8e-ade9-43a4-bfe9-3d0c73262b4c" providerId="ADAL" clId="{8B5834B6-713F-454A-BAA6-5F6DDEBB5DF9}" dt="2024-08-15T21:54:20.587" v="47" actId="26606"/>
          <ac:grpSpMkLst>
            <pc:docMk/>
            <pc:sldMk cId="2976260217" sldId="269"/>
            <ac:grpSpMk id="71" creationId="{85EBB90B-3A54-4B2B-9FA6-7B47E1075FE9}"/>
          </ac:grpSpMkLst>
        </pc:grpChg>
        <pc:picChg chg="add del mod ord">
          <ac:chgData name="Riddhi Patel" userId="9fdd2f8e-ade9-43a4-bfe9-3d0c73262b4c" providerId="ADAL" clId="{8B5834B6-713F-454A-BAA6-5F6DDEBB5DF9}" dt="2024-08-15T21:54:10.286" v="39" actId="478"/>
          <ac:picMkLst>
            <pc:docMk/>
            <pc:sldMk cId="2976260217" sldId="269"/>
            <ac:picMk id="5" creationId="{69F268A1-0E1E-A495-BE4A-7416BC6D38B8}"/>
          </ac:picMkLst>
        </pc:picChg>
        <pc:picChg chg="add mod ord">
          <ac:chgData name="Riddhi Patel" userId="9fdd2f8e-ade9-43a4-bfe9-3d0c73262b4c" providerId="ADAL" clId="{8B5834B6-713F-454A-BAA6-5F6DDEBB5DF9}" dt="2024-08-15T21:54:34.863" v="49" actId="14100"/>
          <ac:picMkLst>
            <pc:docMk/>
            <pc:sldMk cId="2976260217" sldId="269"/>
            <ac:picMk id="6" creationId="{53823DAE-D0FC-F19A-6BB8-285B06E69B7F}"/>
          </ac:picMkLst>
        </pc:picChg>
      </pc:sldChg>
      <pc:sldChg chg="addSp delSp modSp mod setBg">
        <pc:chgData name="Riddhi Patel" userId="9fdd2f8e-ade9-43a4-bfe9-3d0c73262b4c" providerId="ADAL" clId="{8B5834B6-713F-454A-BAA6-5F6DDEBB5DF9}" dt="2024-08-15T21:51:40.282" v="15" actId="26606"/>
        <pc:sldMkLst>
          <pc:docMk/>
          <pc:sldMk cId="2314000421" sldId="270"/>
        </pc:sldMkLst>
        <pc:spChg chg="mod">
          <ac:chgData name="Riddhi Patel" userId="9fdd2f8e-ade9-43a4-bfe9-3d0c73262b4c" providerId="ADAL" clId="{8B5834B6-713F-454A-BAA6-5F6DDEBB5DF9}" dt="2024-08-15T21:51:40.282" v="15" actId="26606"/>
          <ac:spMkLst>
            <pc:docMk/>
            <pc:sldMk cId="2314000421" sldId="270"/>
            <ac:spMk id="2" creationId="{7AE230F8-9F2A-ADE3-3FF8-75475CA4831F}"/>
          </ac:spMkLst>
        </pc:spChg>
        <pc:spChg chg="mod">
          <ac:chgData name="Riddhi Patel" userId="9fdd2f8e-ade9-43a4-bfe9-3d0c73262b4c" providerId="ADAL" clId="{8B5834B6-713F-454A-BAA6-5F6DDEBB5DF9}" dt="2024-08-15T21:51:40.282" v="15" actId="26606"/>
          <ac:spMkLst>
            <pc:docMk/>
            <pc:sldMk cId="2314000421" sldId="270"/>
            <ac:spMk id="3" creationId="{BDF1E68A-318C-0A07-BE48-E33AA367DA39}"/>
          </ac:spMkLst>
        </pc:spChg>
        <pc:spChg chg="add del">
          <ac:chgData name="Riddhi Patel" userId="9fdd2f8e-ade9-43a4-bfe9-3d0c73262b4c" providerId="ADAL" clId="{8B5834B6-713F-454A-BAA6-5F6DDEBB5DF9}" dt="2024-08-15T21:51:32.627" v="12" actId="26606"/>
          <ac:spMkLst>
            <pc:docMk/>
            <pc:sldMk cId="2314000421" sldId="270"/>
            <ac:spMk id="8" creationId="{E9AA9F65-94B8-41A5-A7FF-23D2CFB116BB}"/>
          </ac:spMkLst>
        </pc:spChg>
        <pc:spChg chg="add del">
          <ac:chgData name="Riddhi Patel" userId="9fdd2f8e-ade9-43a4-bfe9-3d0c73262b4c" providerId="ADAL" clId="{8B5834B6-713F-454A-BAA6-5F6DDEBB5DF9}" dt="2024-08-15T21:51:40.282" v="14" actId="26606"/>
          <ac:spMkLst>
            <pc:docMk/>
            <pc:sldMk cId="2314000421" sldId="270"/>
            <ac:spMk id="9" creationId="{A078A52F-85EA-4C0B-962B-D9D9DD4DD78C}"/>
          </ac:spMkLst>
        </pc:spChg>
        <pc:spChg chg="add del">
          <ac:chgData name="Riddhi Patel" userId="9fdd2f8e-ade9-43a4-bfe9-3d0c73262b4c" providerId="ADAL" clId="{8B5834B6-713F-454A-BAA6-5F6DDEBB5DF9}" dt="2024-08-15T21:51:32.627" v="12" actId="26606"/>
          <ac:spMkLst>
            <pc:docMk/>
            <pc:sldMk cId="2314000421" sldId="270"/>
            <ac:spMk id="10" creationId="{7E8B0F8E-3F6C-4541-B9C1-774D80A08834}"/>
          </ac:spMkLst>
        </pc:spChg>
        <pc:spChg chg="add del">
          <ac:chgData name="Riddhi Patel" userId="9fdd2f8e-ade9-43a4-bfe9-3d0c73262b4c" providerId="ADAL" clId="{8B5834B6-713F-454A-BAA6-5F6DDEBB5DF9}" dt="2024-08-15T21:51:40.282" v="14" actId="26606"/>
          <ac:spMkLst>
            <pc:docMk/>
            <pc:sldMk cId="2314000421" sldId="270"/>
            <ac:spMk id="11" creationId="{919797D5-5700-4683-B30A-5B4D56CB8270}"/>
          </ac:spMkLst>
        </pc:spChg>
        <pc:spChg chg="add del">
          <ac:chgData name="Riddhi Patel" userId="9fdd2f8e-ade9-43a4-bfe9-3d0c73262b4c" providerId="ADAL" clId="{8B5834B6-713F-454A-BAA6-5F6DDEBB5DF9}" dt="2024-08-15T21:51:32.627" v="12" actId="26606"/>
          <ac:spMkLst>
            <pc:docMk/>
            <pc:sldMk cId="2314000421" sldId="270"/>
            <ac:spMk id="12" creationId="{7A45F5BC-32D1-41CD-B270-C46F18CA1ACC}"/>
          </ac:spMkLst>
        </pc:spChg>
        <pc:spChg chg="add del">
          <ac:chgData name="Riddhi Patel" userId="9fdd2f8e-ade9-43a4-bfe9-3d0c73262b4c" providerId="ADAL" clId="{8B5834B6-713F-454A-BAA6-5F6DDEBB5DF9}" dt="2024-08-15T21:51:40.282" v="14" actId="26606"/>
          <ac:spMkLst>
            <pc:docMk/>
            <pc:sldMk cId="2314000421" sldId="270"/>
            <ac:spMk id="13" creationId="{4856A7B9-9801-42EC-A4C9-7E22A56EF53D}"/>
          </ac:spMkLst>
        </pc:spChg>
        <pc:spChg chg="add del">
          <ac:chgData name="Riddhi Patel" userId="9fdd2f8e-ade9-43a4-bfe9-3d0c73262b4c" providerId="ADAL" clId="{8B5834B6-713F-454A-BAA6-5F6DDEBB5DF9}" dt="2024-08-15T21:51:32.627" v="12" actId="26606"/>
          <ac:spMkLst>
            <pc:docMk/>
            <pc:sldMk cId="2314000421" sldId="270"/>
            <ac:spMk id="14" creationId="{5BB74D4E-F243-4A10-813D-500A14025392}"/>
          </ac:spMkLst>
        </pc:spChg>
        <pc:spChg chg="add del">
          <ac:chgData name="Riddhi Patel" userId="9fdd2f8e-ade9-43a4-bfe9-3d0c73262b4c" providerId="ADAL" clId="{8B5834B6-713F-454A-BAA6-5F6DDEBB5DF9}" dt="2024-08-15T21:51:40.282" v="14" actId="26606"/>
          <ac:spMkLst>
            <pc:docMk/>
            <pc:sldMk cId="2314000421" sldId="270"/>
            <ac:spMk id="15" creationId="{A8D10092-A860-4EFB-963F-A14DA3648858}"/>
          </ac:spMkLst>
        </pc:spChg>
        <pc:spChg chg="add del">
          <ac:chgData name="Riddhi Patel" userId="9fdd2f8e-ade9-43a4-bfe9-3d0c73262b4c" providerId="ADAL" clId="{8B5834B6-713F-454A-BAA6-5F6DDEBB5DF9}" dt="2024-08-15T21:51:32.627" v="12" actId="26606"/>
          <ac:spMkLst>
            <pc:docMk/>
            <pc:sldMk cId="2314000421" sldId="270"/>
            <ac:spMk id="16" creationId="{1A59258C-AAC2-41CD-973C-7439B122A3FF}"/>
          </ac:spMkLst>
        </pc:spChg>
        <pc:spChg chg="add del">
          <ac:chgData name="Riddhi Patel" userId="9fdd2f8e-ade9-43a4-bfe9-3d0c73262b4c" providerId="ADAL" clId="{8B5834B6-713F-454A-BAA6-5F6DDEBB5DF9}" dt="2024-08-15T21:51:40.282" v="14" actId="26606"/>
          <ac:spMkLst>
            <pc:docMk/>
            <pc:sldMk cId="2314000421" sldId="270"/>
            <ac:spMk id="17" creationId="{BABD8CBF-1782-456F-AF12-36CD021CCCF6}"/>
          </ac:spMkLst>
        </pc:spChg>
        <pc:spChg chg="add del">
          <ac:chgData name="Riddhi Patel" userId="9fdd2f8e-ade9-43a4-bfe9-3d0c73262b4c" providerId="ADAL" clId="{8B5834B6-713F-454A-BAA6-5F6DDEBB5DF9}" dt="2024-08-15T21:51:32.627" v="12" actId="26606"/>
          <ac:spMkLst>
            <pc:docMk/>
            <pc:sldMk cId="2314000421" sldId="270"/>
            <ac:spMk id="18" creationId="{54516B72-0116-42B2-82A2-B11218A36636}"/>
          </ac:spMkLst>
        </pc:spChg>
        <pc:spChg chg="add del">
          <ac:chgData name="Riddhi Patel" userId="9fdd2f8e-ade9-43a4-bfe9-3d0c73262b4c" providerId="ADAL" clId="{8B5834B6-713F-454A-BAA6-5F6DDEBB5DF9}" dt="2024-08-15T21:51:40.282" v="14" actId="26606"/>
          <ac:spMkLst>
            <pc:docMk/>
            <pc:sldMk cId="2314000421" sldId="270"/>
            <ac:spMk id="19" creationId="{18A186C0-DD3C-4FF4-B165-943244CBD116}"/>
          </ac:spMkLst>
        </pc:spChg>
        <pc:spChg chg="add del">
          <ac:chgData name="Riddhi Patel" userId="9fdd2f8e-ade9-43a4-bfe9-3d0c73262b4c" providerId="ADAL" clId="{8B5834B6-713F-454A-BAA6-5F6DDEBB5DF9}" dt="2024-08-15T21:51:32.627" v="12" actId="26606"/>
          <ac:spMkLst>
            <pc:docMk/>
            <pc:sldMk cId="2314000421" sldId="270"/>
            <ac:spMk id="20" creationId="{7CDB507F-21B7-4C27-B0FC-D9C465C6DB44}"/>
          </ac:spMkLst>
        </pc:spChg>
        <pc:spChg chg="add del">
          <ac:chgData name="Riddhi Patel" userId="9fdd2f8e-ade9-43a4-bfe9-3d0c73262b4c" providerId="ADAL" clId="{8B5834B6-713F-454A-BAA6-5F6DDEBB5DF9}" dt="2024-08-15T21:51:32.627" v="12" actId="26606"/>
          <ac:spMkLst>
            <pc:docMk/>
            <pc:sldMk cId="2314000421" sldId="270"/>
            <ac:spMk id="22" creationId="{7AB1AE17-B7A3-4363-95CD-25441E2FF1F3}"/>
          </ac:spMkLst>
        </pc:spChg>
        <pc:spChg chg="add">
          <ac:chgData name="Riddhi Patel" userId="9fdd2f8e-ade9-43a4-bfe9-3d0c73262b4c" providerId="ADAL" clId="{8B5834B6-713F-454A-BAA6-5F6DDEBB5DF9}" dt="2024-08-15T21:51:40.282" v="15" actId="26606"/>
          <ac:spMkLst>
            <pc:docMk/>
            <pc:sldMk cId="2314000421" sldId="270"/>
            <ac:spMk id="27" creationId="{A078A52F-85EA-4C0B-962B-D9D9DD4DD78C}"/>
          </ac:spMkLst>
        </pc:spChg>
        <pc:spChg chg="add">
          <ac:chgData name="Riddhi Patel" userId="9fdd2f8e-ade9-43a4-bfe9-3d0c73262b4c" providerId="ADAL" clId="{8B5834B6-713F-454A-BAA6-5F6DDEBB5DF9}" dt="2024-08-15T21:51:40.282" v="15" actId="26606"/>
          <ac:spMkLst>
            <pc:docMk/>
            <pc:sldMk cId="2314000421" sldId="270"/>
            <ac:spMk id="28" creationId="{919797D5-5700-4683-B30A-5B4D56CB8270}"/>
          </ac:spMkLst>
        </pc:spChg>
        <pc:spChg chg="add">
          <ac:chgData name="Riddhi Patel" userId="9fdd2f8e-ade9-43a4-bfe9-3d0c73262b4c" providerId="ADAL" clId="{8B5834B6-713F-454A-BAA6-5F6DDEBB5DF9}" dt="2024-08-15T21:51:40.282" v="15" actId="26606"/>
          <ac:spMkLst>
            <pc:docMk/>
            <pc:sldMk cId="2314000421" sldId="270"/>
            <ac:spMk id="29" creationId="{4856A7B9-9801-42EC-A4C9-7E22A56EF53D}"/>
          </ac:spMkLst>
        </pc:spChg>
        <pc:spChg chg="add">
          <ac:chgData name="Riddhi Patel" userId="9fdd2f8e-ade9-43a4-bfe9-3d0c73262b4c" providerId="ADAL" clId="{8B5834B6-713F-454A-BAA6-5F6DDEBB5DF9}" dt="2024-08-15T21:51:40.282" v="15" actId="26606"/>
          <ac:spMkLst>
            <pc:docMk/>
            <pc:sldMk cId="2314000421" sldId="270"/>
            <ac:spMk id="30" creationId="{A8D10092-A860-4EFB-963F-A14DA3648858}"/>
          </ac:spMkLst>
        </pc:spChg>
        <pc:spChg chg="add">
          <ac:chgData name="Riddhi Patel" userId="9fdd2f8e-ade9-43a4-bfe9-3d0c73262b4c" providerId="ADAL" clId="{8B5834B6-713F-454A-BAA6-5F6DDEBB5DF9}" dt="2024-08-15T21:51:40.282" v="15" actId="26606"/>
          <ac:spMkLst>
            <pc:docMk/>
            <pc:sldMk cId="2314000421" sldId="270"/>
            <ac:spMk id="31" creationId="{EE15E636-2C9E-42CB-B482-436AA81BF93B}"/>
          </ac:spMkLst>
        </pc:spChg>
        <pc:grpChg chg="add del">
          <ac:chgData name="Riddhi Patel" userId="9fdd2f8e-ade9-43a4-bfe9-3d0c73262b4c" providerId="ADAL" clId="{8B5834B6-713F-454A-BAA6-5F6DDEBB5DF9}" dt="2024-08-15T21:51:40.282" v="14" actId="26606"/>
          <ac:grpSpMkLst>
            <pc:docMk/>
            <pc:sldMk cId="2314000421" sldId="270"/>
            <ac:grpSpMk id="21" creationId="{7E6B15A5-F4B5-4786-934F-E57C7FA30298}"/>
          </ac:grpSpMkLst>
        </pc:grpChg>
        <pc:grpChg chg="add">
          <ac:chgData name="Riddhi Patel" userId="9fdd2f8e-ade9-43a4-bfe9-3d0c73262b4c" providerId="ADAL" clId="{8B5834B6-713F-454A-BAA6-5F6DDEBB5DF9}" dt="2024-08-15T21:51:40.282" v="15" actId="26606"/>
          <ac:grpSpMkLst>
            <pc:docMk/>
            <pc:sldMk cId="2314000421" sldId="270"/>
            <ac:grpSpMk id="33" creationId="{01D4AEDF-0CF9-4271-ABB7-3D3489BB42D0}"/>
          </ac:grpSpMkLst>
        </pc:grpChg>
        <pc:picChg chg="add del">
          <ac:chgData name="Riddhi Patel" userId="9fdd2f8e-ade9-43a4-bfe9-3d0c73262b4c" providerId="ADAL" clId="{8B5834B6-713F-454A-BAA6-5F6DDEBB5DF9}" dt="2024-08-15T21:51:40.282" v="14" actId="26606"/>
          <ac:picMkLst>
            <pc:docMk/>
            <pc:sldMk cId="2314000421" sldId="270"/>
            <ac:picMk id="5" creationId="{43E89764-B7B3-1C8A-B74D-6E8D44FF2467}"/>
          </ac:picMkLst>
        </pc:picChg>
        <pc:picChg chg="add">
          <ac:chgData name="Riddhi Patel" userId="9fdd2f8e-ade9-43a4-bfe9-3d0c73262b4c" providerId="ADAL" clId="{8B5834B6-713F-454A-BAA6-5F6DDEBB5DF9}" dt="2024-08-15T21:51:40.282" v="15" actId="26606"/>
          <ac:picMkLst>
            <pc:docMk/>
            <pc:sldMk cId="2314000421" sldId="270"/>
            <ac:picMk id="32" creationId="{A5312F65-F9ED-4B9D-E604-734692922E84}"/>
          </ac:picMkLst>
        </pc:picChg>
      </pc:sldChg>
      <pc:sldChg chg="addSp delSp modSp new mod setBg addAnim">
        <pc:chgData name="Riddhi Patel" userId="9fdd2f8e-ade9-43a4-bfe9-3d0c73262b4c" providerId="ADAL" clId="{8B5834B6-713F-454A-BAA6-5F6DDEBB5DF9}" dt="2024-08-15T21:56:39.073" v="101" actId="26606"/>
        <pc:sldMkLst>
          <pc:docMk/>
          <pc:sldMk cId="3349642447" sldId="271"/>
        </pc:sldMkLst>
        <pc:spChg chg="mod">
          <ac:chgData name="Riddhi Patel" userId="9fdd2f8e-ade9-43a4-bfe9-3d0c73262b4c" providerId="ADAL" clId="{8B5834B6-713F-454A-BAA6-5F6DDEBB5DF9}" dt="2024-08-15T21:56:39.073" v="101" actId="26606"/>
          <ac:spMkLst>
            <pc:docMk/>
            <pc:sldMk cId="3349642447" sldId="271"/>
            <ac:spMk id="2" creationId="{1C6109C1-BD0C-2D0B-3F6C-74BC1EFDC85A}"/>
          </ac:spMkLst>
        </pc:spChg>
        <pc:spChg chg="del mod">
          <ac:chgData name="Riddhi Patel" userId="9fdd2f8e-ade9-43a4-bfe9-3d0c73262b4c" providerId="ADAL" clId="{8B5834B6-713F-454A-BAA6-5F6DDEBB5DF9}" dt="2024-08-15T21:56:21.745" v="90" actId="21"/>
          <ac:spMkLst>
            <pc:docMk/>
            <pc:sldMk cId="3349642447" sldId="271"/>
            <ac:spMk id="3" creationId="{68D1BE03-F7C7-DCFB-B368-6387EF40FC37}"/>
          </ac:spMkLst>
        </pc:spChg>
        <pc:spChg chg="add del">
          <ac:chgData name="Riddhi Patel" userId="9fdd2f8e-ade9-43a4-bfe9-3d0c73262b4c" providerId="ADAL" clId="{8B5834B6-713F-454A-BAA6-5F6DDEBB5DF9}" dt="2024-08-15T21:56:39.073" v="101" actId="26606"/>
          <ac:spMkLst>
            <pc:docMk/>
            <pc:sldMk cId="3349642447" sldId="271"/>
            <ac:spMk id="10" creationId="{A499F183-99EE-4B1F-BA64-21A07922AE82}"/>
          </ac:spMkLst>
        </pc:spChg>
        <pc:spChg chg="add del">
          <ac:chgData name="Riddhi Patel" userId="9fdd2f8e-ade9-43a4-bfe9-3d0c73262b4c" providerId="ADAL" clId="{8B5834B6-713F-454A-BAA6-5F6DDEBB5DF9}" dt="2024-08-15T21:56:39.073" v="101" actId="26606"/>
          <ac:spMkLst>
            <pc:docMk/>
            <pc:sldMk cId="3349642447" sldId="271"/>
            <ac:spMk id="12" creationId="{B783A767-5AFC-40D0-A72C-09036EA1726F}"/>
          </ac:spMkLst>
        </pc:spChg>
        <pc:spChg chg="add del">
          <ac:chgData name="Riddhi Patel" userId="9fdd2f8e-ade9-43a4-bfe9-3d0c73262b4c" providerId="ADAL" clId="{8B5834B6-713F-454A-BAA6-5F6DDEBB5DF9}" dt="2024-08-15T21:56:39.073" v="101" actId="26606"/>
          <ac:spMkLst>
            <pc:docMk/>
            <pc:sldMk cId="3349642447" sldId="271"/>
            <ac:spMk id="14" creationId="{41262CAC-6BC8-43F9-9113-770A2772F68C}"/>
          </ac:spMkLst>
        </pc:spChg>
        <pc:spChg chg="add del">
          <ac:chgData name="Riddhi Patel" userId="9fdd2f8e-ade9-43a4-bfe9-3d0c73262b4c" providerId="ADAL" clId="{8B5834B6-713F-454A-BAA6-5F6DDEBB5DF9}" dt="2024-08-15T21:56:39.073" v="101" actId="26606"/>
          <ac:spMkLst>
            <pc:docMk/>
            <pc:sldMk cId="3349642447" sldId="271"/>
            <ac:spMk id="16" creationId="{B3BACAB1-2B34-4A74-AD7B-BB0B9591DB0B}"/>
          </ac:spMkLst>
        </pc:spChg>
        <pc:spChg chg="add del">
          <ac:chgData name="Riddhi Patel" userId="9fdd2f8e-ade9-43a4-bfe9-3d0c73262b4c" providerId="ADAL" clId="{8B5834B6-713F-454A-BAA6-5F6DDEBB5DF9}" dt="2024-08-15T21:56:39.073" v="101" actId="26606"/>
          <ac:spMkLst>
            <pc:docMk/>
            <pc:sldMk cId="3349642447" sldId="271"/>
            <ac:spMk id="18" creationId="{F1ADD25B-0A33-4EF2-90F4-43139269318B}"/>
          </ac:spMkLst>
        </pc:spChg>
        <pc:spChg chg="add del">
          <ac:chgData name="Riddhi Patel" userId="9fdd2f8e-ade9-43a4-bfe9-3d0c73262b4c" providerId="ADAL" clId="{8B5834B6-713F-454A-BAA6-5F6DDEBB5DF9}" dt="2024-08-15T21:56:39.073" v="101" actId="26606"/>
          <ac:spMkLst>
            <pc:docMk/>
            <pc:sldMk cId="3349642447" sldId="271"/>
            <ac:spMk id="20" creationId="{74DB6F31-1B9E-4237-84A3-0825BFDF4616}"/>
          </ac:spMkLst>
        </pc:spChg>
        <pc:spChg chg="add">
          <ac:chgData name="Riddhi Patel" userId="9fdd2f8e-ade9-43a4-bfe9-3d0c73262b4c" providerId="ADAL" clId="{8B5834B6-713F-454A-BAA6-5F6DDEBB5DF9}" dt="2024-08-15T21:56:39.073" v="101" actId="26606"/>
          <ac:spMkLst>
            <pc:docMk/>
            <pc:sldMk cId="3349642447" sldId="271"/>
            <ac:spMk id="25" creationId="{A499F183-99EE-4B1F-BA64-21A07922AE82}"/>
          </ac:spMkLst>
        </pc:spChg>
        <pc:spChg chg="add">
          <ac:chgData name="Riddhi Patel" userId="9fdd2f8e-ade9-43a4-bfe9-3d0c73262b4c" providerId="ADAL" clId="{8B5834B6-713F-454A-BAA6-5F6DDEBB5DF9}" dt="2024-08-15T21:56:39.073" v="101" actId="26606"/>
          <ac:spMkLst>
            <pc:docMk/>
            <pc:sldMk cId="3349642447" sldId="271"/>
            <ac:spMk id="27" creationId="{B783A767-5AFC-40D0-A72C-09036EA1726F}"/>
          </ac:spMkLst>
        </pc:spChg>
        <pc:spChg chg="add">
          <ac:chgData name="Riddhi Patel" userId="9fdd2f8e-ade9-43a4-bfe9-3d0c73262b4c" providerId="ADAL" clId="{8B5834B6-713F-454A-BAA6-5F6DDEBB5DF9}" dt="2024-08-15T21:56:39.073" v="101" actId="26606"/>
          <ac:spMkLst>
            <pc:docMk/>
            <pc:sldMk cId="3349642447" sldId="271"/>
            <ac:spMk id="29" creationId="{41262CAC-6BC8-43F9-9113-770A2772F68C}"/>
          </ac:spMkLst>
        </pc:spChg>
        <pc:spChg chg="add">
          <ac:chgData name="Riddhi Patel" userId="9fdd2f8e-ade9-43a4-bfe9-3d0c73262b4c" providerId="ADAL" clId="{8B5834B6-713F-454A-BAA6-5F6DDEBB5DF9}" dt="2024-08-15T21:56:39.073" v="101" actId="26606"/>
          <ac:spMkLst>
            <pc:docMk/>
            <pc:sldMk cId="3349642447" sldId="271"/>
            <ac:spMk id="31" creationId="{1AA2CCB6-DFD2-41CD-96FE-0140B793599F}"/>
          </ac:spMkLst>
        </pc:spChg>
        <pc:spChg chg="add">
          <ac:chgData name="Riddhi Patel" userId="9fdd2f8e-ade9-43a4-bfe9-3d0c73262b4c" providerId="ADAL" clId="{8B5834B6-713F-454A-BAA6-5F6DDEBB5DF9}" dt="2024-08-15T21:56:39.073" v="101" actId="26606"/>
          <ac:spMkLst>
            <pc:docMk/>
            <pc:sldMk cId="3349642447" sldId="271"/>
            <ac:spMk id="33" creationId="{B916921E-0792-45DC-AB86-1F53A5A7D0AE}"/>
          </ac:spMkLst>
        </pc:spChg>
        <pc:picChg chg="add mod">
          <ac:chgData name="Riddhi Patel" userId="9fdd2f8e-ade9-43a4-bfe9-3d0c73262b4c" providerId="ADAL" clId="{8B5834B6-713F-454A-BAA6-5F6DDEBB5DF9}" dt="2024-08-15T21:56:39.073" v="101" actId="26606"/>
          <ac:picMkLst>
            <pc:docMk/>
            <pc:sldMk cId="3349642447" sldId="271"/>
            <ac:picMk id="7" creationId="{1A24B60C-034C-E3BA-8AB5-6C448FAF5B6D}"/>
          </ac:picMkLst>
        </pc:picChg>
      </pc:sldChg>
    </pc:docChg>
  </pc:docChgLst>
  <pc:docChgLst>
    <pc:chgData name="Shukan Thakkar" userId="2edb5f6e-0b6e-4508-8777-f431cb4d9fbd" providerId="ADAL" clId="{3C2F3E49-B2D1-4FAC-A34E-496EC1FFF226}"/>
    <pc:docChg chg="undo custSel modSld">
      <pc:chgData name="Shukan Thakkar" userId="2edb5f6e-0b6e-4508-8777-f431cb4d9fbd" providerId="ADAL" clId="{3C2F3E49-B2D1-4FAC-A34E-496EC1FFF226}" dt="2024-08-15T22:23:17.925" v="88" actId="26606"/>
      <pc:docMkLst>
        <pc:docMk/>
      </pc:docMkLst>
      <pc:sldChg chg="addSp delSp modSp mod modAnim">
        <pc:chgData name="Shukan Thakkar" userId="2edb5f6e-0b6e-4508-8777-f431cb4d9fbd" providerId="ADAL" clId="{3C2F3E49-B2D1-4FAC-A34E-496EC1FFF226}" dt="2024-08-15T22:21:54.607" v="85"/>
        <pc:sldMkLst>
          <pc:docMk/>
          <pc:sldMk cId="3121753031" sldId="256"/>
        </pc:sldMkLst>
        <pc:spChg chg="mod">
          <ac:chgData name="Shukan Thakkar" userId="2edb5f6e-0b6e-4508-8777-f431cb4d9fbd" providerId="ADAL" clId="{3C2F3E49-B2D1-4FAC-A34E-496EC1FFF226}" dt="2024-08-15T22:02:33.591" v="20" actId="26606"/>
          <ac:spMkLst>
            <pc:docMk/>
            <pc:sldMk cId="3121753031" sldId="256"/>
            <ac:spMk id="2" creationId="{5FEBFFE7-A5CA-9540-91EF-45E7A843A8C5}"/>
          </ac:spMkLst>
        </pc:spChg>
        <pc:spChg chg="mod">
          <ac:chgData name="Shukan Thakkar" userId="2edb5f6e-0b6e-4508-8777-f431cb4d9fbd" providerId="ADAL" clId="{3C2F3E49-B2D1-4FAC-A34E-496EC1FFF226}" dt="2024-08-15T22:21:54.607" v="85"/>
          <ac:spMkLst>
            <pc:docMk/>
            <pc:sldMk cId="3121753031" sldId="256"/>
            <ac:spMk id="3" creationId="{56463AD9-D099-89C7-5B79-695C9D44D785}"/>
          </ac:spMkLst>
        </pc:spChg>
        <pc:spChg chg="add del mod">
          <ac:chgData name="Shukan Thakkar" userId="2edb5f6e-0b6e-4508-8777-f431cb4d9fbd" providerId="ADAL" clId="{3C2F3E49-B2D1-4FAC-A34E-496EC1FFF226}" dt="2024-08-15T22:02:13.477" v="19" actId="478"/>
          <ac:spMkLst>
            <pc:docMk/>
            <pc:sldMk cId="3121753031" sldId="256"/>
            <ac:spMk id="4" creationId="{5B83C201-DC99-AE5E-494A-848EE015450A}"/>
          </ac:spMkLst>
        </pc:spChg>
        <pc:spChg chg="del">
          <ac:chgData name="Shukan Thakkar" userId="2edb5f6e-0b6e-4508-8777-f431cb4d9fbd" providerId="ADAL" clId="{3C2F3E49-B2D1-4FAC-A34E-496EC1FFF226}" dt="2024-08-15T22:02:33.591" v="20" actId="26606"/>
          <ac:spMkLst>
            <pc:docMk/>
            <pc:sldMk cId="3121753031" sldId="256"/>
            <ac:spMk id="48" creationId="{5CC2B463-6BD5-411E-A3CA-67A9FE00313A}"/>
          </ac:spMkLst>
        </pc:spChg>
        <pc:spChg chg="del">
          <ac:chgData name="Shukan Thakkar" userId="2edb5f6e-0b6e-4508-8777-f431cb4d9fbd" providerId="ADAL" clId="{3C2F3E49-B2D1-4FAC-A34E-496EC1FFF226}" dt="2024-08-15T22:02:33.591" v="20" actId="26606"/>
          <ac:spMkLst>
            <pc:docMk/>
            <pc:sldMk cId="3121753031" sldId="256"/>
            <ac:spMk id="49" creationId="{E83E6F24-3E64-4893-9F13-7BEE01C841E4}"/>
          </ac:spMkLst>
        </pc:spChg>
        <pc:spChg chg="add">
          <ac:chgData name="Shukan Thakkar" userId="2edb5f6e-0b6e-4508-8777-f431cb4d9fbd" providerId="ADAL" clId="{3C2F3E49-B2D1-4FAC-A34E-496EC1FFF226}" dt="2024-08-15T22:02:33.591" v="20" actId="26606"/>
          <ac:spMkLst>
            <pc:docMk/>
            <pc:sldMk cId="3121753031" sldId="256"/>
            <ac:spMk id="54" creationId="{8D0A8302-05E2-46E9-8702-F5622761BFFB}"/>
          </ac:spMkLst>
        </pc:spChg>
        <pc:spChg chg="add">
          <ac:chgData name="Shukan Thakkar" userId="2edb5f6e-0b6e-4508-8777-f431cb4d9fbd" providerId="ADAL" clId="{3C2F3E49-B2D1-4FAC-A34E-496EC1FFF226}" dt="2024-08-15T22:02:33.591" v="20" actId="26606"/>
          <ac:spMkLst>
            <pc:docMk/>
            <pc:sldMk cId="3121753031" sldId="256"/>
            <ac:spMk id="56" creationId="{395A9DDB-4A31-4005-968F-E5D5CC353504}"/>
          </ac:spMkLst>
        </pc:spChg>
        <pc:picChg chg="mod ord">
          <ac:chgData name="Shukan Thakkar" userId="2edb5f6e-0b6e-4508-8777-f431cb4d9fbd" providerId="ADAL" clId="{3C2F3E49-B2D1-4FAC-A34E-496EC1FFF226}" dt="2024-08-15T22:02:33.591" v="20" actId="26606"/>
          <ac:picMkLst>
            <pc:docMk/>
            <pc:sldMk cId="3121753031" sldId="256"/>
            <ac:picMk id="5" creationId="{037F0386-7A3A-ABD1-61B8-7395EDE43AEF}"/>
          </ac:picMkLst>
        </pc:picChg>
      </pc:sldChg>
      <pc:sldChg chg="addSp delSp modSp mod">
        <pc:chgData name="Shukan Thakkar" userId="2edb5f6e-0b6e-4508-8777-f431cb4d9fbd" providerId="ADAL" clId="{3C2F3E49-B2D1-4FAC-A34E-496EC1FFF226}" dt="2024-08-15T22:07:59.264" v="29" actId="26606"/>
        <pc:sldMkLst>
          <pc:docMk/>
          <pc:sldMk cId="847130829" sldId="259"/>
        </pc:sldMkLst>
        <pc:spChg chg="ord">
          <ac:chgData name="Shukan Thakkar" userId="2edb5f6e-0b6e-4508-8777-f431cb4d9fbd" providerId="ADAL" clId="{3C2F3E49-B2D1-4FAC-A34E-496EC1FFF226}" dt="2024-08-15T22:07:59.264" v="29" actId="26606"/>
          <ac:spMkLst>
            <pc:docMk/>
            <pc:sldMk cId="847130829" sldId="259"/>
            <ac:spMk id="2" creationId="{F45E42CA-3C44-E1F7-B4BB-5FED91AF08A9}"/>
          </ac:spMkLst>
        </pc:spChg>
        <pc:spChg chg="mod ord">
          <ac:chgData name="Shukan Thakkar" userId="2edb5f6e-0b6e-4508-8777-f431cb4d9fbd" providerId="ADAL" clId="{3C2F3E49-B2D1-4FAC-A34E-496EC1FFF226}" dt="2024-08-15T22:07:59.264" v="29" actId="26606"/>
          <ac:spMkLst>
            <pc:docMk/>
            <pc:sldMk cId="847130829" sldId="259"/>
            <ac:spMk id="3" creationId="{DB461663-64BF-4444-52C5-EFAE457AFE5E}"/>
          </ac:spMkLst>
        </pc:spChg>
        <pc:spChg chg="add del mod">
          <ac:chgData name="Shukan Thakkar" userId="2edb5f6e-0b6e-4508-8777-f431cb4d9fbd" providerId="ADAL" clId="{3C2F3E49-B2D1-4FAC-A34E-496EC1FFF226}" dt="2024-08-15T22:07:34.046" v="25" actId="478"/>
          <ac:spMkLst>
            <pc:docMk/>
            <pc:sldMk cId="847130829" sldId="259"/>
            <ac:spMk id="4" creationId="{DFE0A1F9-1C77-46E7-C2B6-96001694A4BB}"/>
          </ac:spMkLst>
        </pc:spChg>
        <pc:spChg chg="del">
          <ac:chgData name="Shukan Thakkar" userId="2edb5f6e-0b6e-4508-8777-f431cb4d9fbd" providerId="ADAL" clId="{3C2F3E49-B2D1-4FAC-A34E-496EC1FFF226}" dt="2024-08-15T22:05:49.114" v="21" actId="26606"/>
          <ac:spMkLst>
            <pc:docMk/>
            <pc:sldMk cId="847130829" sldId="259"/>
            <ac:spMk id="9" creationId="{A078A52F-85EA-4C0B-962B-D9D9DD4DD78C}"/>
          </ac:spMkLst>
        </pc:spChg>
        <pc:spChg chg="del">
          <ac:chgData name="Shukan Thakkar" userId="2edb5f6e-0b6e-4508-8777-f431cb4d9fbd" providerId="ADAL" clId="{3C2F3E49-B2D1-4FAC-A34E-496EC1FFF226}" dt="2024-08-15T22:05:49.114" v="21" actId="26606"/>
          <ac:spMkLst>
            <pc:docMk/>
            <pc:sldMk cId="847130829" sldId="259"/>
            <ac:spMk id="11" creationId="{919797D5-5700-4683-B30A-5B4D56CB8270}"/>
          </ac:spMkLst>
        </pc:spChg>
        <pc:spChg chg="del">
          <ac:chgData name="Shukan Thakkar" userId="2edb5f6e-0b6e-4508-8777-f431cb4d9fbd" providerId="ADAL" clId="{3C2F3E49-B2D1-4FAC-A34E-496EC1FFF226}" dt="2024-08-15T22:05:49.114" v="21" actId="26606"/>
          <ac:spMkLst>
            <pc:docMk/>
            <pc:sldMk cId="847130829" sldId="259"/>
            <ac:spMk id="13" creationId="{4856A7B9-9801-42EC-A4C9-7E22A56EF53D}"/>
          </ac:spMkLst>
        </pc:spChg>
        <pc:spChg chg="del">
          <ac:chgData name="Shukan Thakkar" userId="2edb5f6e-0b6e-4508-8777-f431cb4d9fbd" providerId="ADAL" clId="{3C2F3E49-B2D1-4FAC-A34E-496EC1FFF226}" dt="2024-08-15T22:05:49.114" v="21" actId="26606"/>
          <ac:spMkLst>
            <pc:docMk/>
            <pc:sldMk cId="847130829" sldId="259"/>
            <ac:spMk id="15" creationId="{A8D10092-A860-4EFB-963F-A14DA3648858}"/>
          </ac:spMkLst>
        </pc:spChg>
        <pc:spChg chg="del">
          <ac:chgData name="Shukan Thakkar" userId="2edb5f6e-0b6e-4508-8777-f431cb4d9fbd" providerId="ADAL" clId="{3C2F3E49-B2D1-4FAC-A34E-496EC1FFF226}" dt="2024-08-15T22:05:49.114" v="21" actId="26606"/>
          <ac:spMkLst>
            <pc:docMk/>
            <pc:sldMk cId="847130829" sldId="259"/>
            <ac:spMk id="17" creationId="{BABD8CBF-1782-456F-AF12-36CD021CCCF6}"/>
          </ac:spMkLst>
        </pc:spChg>
        <pc:spChg chg="del">
          <ac:chgData name="Shukan Thakkar" userId="2edb5f6e-0b6e-4508-8777-f431cb4d9fbd" providerId="ADAL" clId="{3C2F3E49-B2D1-4FAC-A34E-496EC1FFF226}" dt="2024-08-15T22:05:49.114" v="21" actId="26606"/>
          <ac:spMkLst>
            <pc:docMk/>
            <pc:sldMk cId="847130829" sldId="259"/>
            <ac:spMk id="19" creationId="{18A186C0-DD3C-4FF4-B165-943244CBD116}"/>
          </ac:spMkLst>
        </pc:spChg>
        <pc:spChg chg="add del">
          <ac:chgData name="Shukan Thakkar" userId="2edb5f6e-0b6e-4508-8777-f431cb4d9fbd" providerId="ADAL" clId="{3C2F3E49-B2D1-4FAC-A34E-496EC1FFF226}" dt="2024-08-15T22:07:38.883" v="26" actId="26606"/>
          <ac:spMkLst>
            <pc:docMk/>
            <pc:sldMk cId="847130829" sldId="259"/>
            <ac:spMk id="29" creationId="{A078A52F-85EA-4C0B-962B-D9D9DD4DD78C}"/>
          </ac:spMkLst>
        </pc:spChg>
        <pc:spChg chg="add del">
          <ac:chgData name="Shukan Thakkar" userId="2edb5f6e-0b6e-4508-8777-f431cb4d9fbd" providerId="ADAL" clId="{3C2F3E49-B2D1-4FAC-A34E-496EC1FFF226}" dt="2024-08-15T22:07:38.883" v="26" actId="26606"/>
          <ac:spMkLst>
            <pc:docMk/>
            <pc:sldMk cId="847130829" sldId="259"/>
            <ac:spMk id="31" creationId="{919797D5-5700-4683-B30A-5B4D56CB8270}"/>
          </ac:spMkLst>
        </pc:spChg>
        <pc:spChg chg="add del">
          <ac:chgData name="Shukan Thakkar" userId="2edb5f6e-0b6e-4508-8777-f431cb4d9fbd" providerId="ADAL" clId="{3C2F3E49-B2D1-4FAC-A34E-496EC1FFF226}" dt="2024-08-15T22:07:38.883" v="26" actId="26606"/>
          <ac:spMkLst>
            <pc:docMk/>
            <pc:sldMk cId="847130829" sldId="259"/>
            <ac:spMk id="33" creationId="{4856A7B9-9801-42EC-A4C9-7E22A56EF53D}"/>
          </ac:spMkLst>
        </pc:spChg>
        <pc:spChg chg="add del">
          <ac:chgData name="Shukan Thakkar" userId="2edb5f6e-0b6e-4508-8777-f431cb4d9fbd" providerId="ADAL" clId="{3C2F3E49-B2D1-4FAC-A34E-496EC1FFF226}" dt="2024-08-15T22:07:38.883" v="26" actId="26606"/>
          <ac:spMkLst>
            <pc:docMk/>
            <pc:sldMk cId="847130829" sldId="259"/>
            <ac:spMk id="35" creationId="{A8D10092-A860-4EFB-963F-A14DA3648858}"/>
          </ac:spMkLst>
        </pc:spChg>
        <pc:spChg chg="add del">
          <ac:chgData name="Shukan Thakkar" userId="2edb5f6e-0b6e-4508-8777-f431cb4d9fbd" providerId="ADAL" clId="{3C2F3E49-B2D1-4FAC-A34E-496EC1FFF226}" dt="2024-08-15T22:07:59.264" v="29" actId="26606"/>
          <ac:spMkLst>
            <pc:docMk/>
            <pc:sldMk cId="847130829" sldId="259"/>
            <ac:spMk id="40" creationId="{A078A52F-85EA-4C0B-962B-D9D9DD4DD78C}"/>
          </ac:spMkLst>
        </pc:spChg>
        <pc:spChg chg="add del">
          <ac:chgData name="Shukan Thakkar" userId="2edb5f6e-0b6e-4508-8777-f431cb4d9fbd" providerId="ADAL" clId="{3C2F3E49-B2D1-4FAC-A34E-496EC1FFF226}" dt="2024-08-15T22:07:59.264" v="29" actId="26606"/>
          <ac:spMkLst>
            <pc:docMk/>
            <pc:sldMk cId="847130829" sldId="259"/>
            <ac:spMk id="42" creationId="{919797D5-5700-4683-B30A-5B4D56CB8270}"/>
          </ac:spMkLst>
        </pc:spChg>
        <pc:spChg chg="add del">
          <ac:chgData name="Shukan Thakkar" userId="2edb5f6e-0b6e-4508-8777-f431cb4d9fbd" providerId="ADAL" clId="{3C2F3E49-B2D1-4FAC-A34E-496EC1FFF226}" dt="2024-08-15T22:07:59.264" v="29" actId="26606"/>
          <ac:spMkLst>
            <pc:docMk/>
            <pc:sldMk cId="847130829" sldId="259"/>
            <ac:spMk id="44" creationId="{4856A7B9-9801-42EC-A4C9-7E22A56EF53D}"/>
          </ac:spMkLst>
        </pc:spChg>
        <pc:spChg chg="add del">
          <ac:chgData name="Shukan Thakkar" userId="2edb5f6e-0b6e-4508-8777-f431cb4d9fbd" providerId="ADAL" clId="{3C2F3E49-B2D1-4FAC-A34E-496EC1FFF226}" dt="2024-08-15T22:07:59.264" v="29" actId="26606"/>
          <ac:spMkLst>
            <pc:docMk/>
            <pc:sldMk cId="847130829" sldId="259"/>
            <ac:spMk id="46" creationId="{A8D10092-A860-4EFB-963F-A14DA3648858}"/>
          </ac:spMkLst>
        </pc:spChg>
        <pc:spChg chg="add del">
          <ac:chgData name="Shukan Thakkar" userId="2edb5f6e-0b6e-4508-8777-f431cb4d9fbd" providerId="ADAL" clId="{3C2F3E49-B2D1-4FAC-A34E-496EC1FFF226}" dt="2024-08-15T22:07:59.264" v="29" actId="26606"/>
          <ac:spMkLst>
            <pc:docMk/>
            <pc:sldMk cId="847130829" sldId="259"/>
            <ac:spMk id="48" creationId="{2E32075D-9299-4657-87D7-B9987B7FDE36}"/>
          </ac:spMkLst>
        </pc:spChg>
        <pc:spChg chg="add del">
          <ac:chgData name="Shukan Thakkar" userId="2edb5f6e-0b6e-4508-8777-f431cb4d9fbd" providerId="ADAL" clId="{3C2F3E49-B2D1-4FAC-A34E-496EC1FFF226}" dt="2024-08-15T22:07:59.190" v="28" actId="26606"/>
          <ac:spMkLst>
            <pc:docMk/>
            <pc:sldMk cId="847130829" sldId="259"/>
            <ac:spMk id="53" creationId="{A078A52F-85EA-4C0B-962B-D9D9DD4DD78C}"/>
          </ac:spMkLst>
        </pc:spChg>
        <pc:spChg chg="add del">
          <ac:chgData name="Shukan Thakkar" userId="2edb5f6e-0b6e-4508-8777-f431cb4d9fbd" providerId="ADAL" clId="{3C2F3E49-B2D1-4FAC-A34E-496EC1FFF226}" dt="2024-08-15T22:07:59.190" v="28" actId="26606"/>
          <ac:spMkLst>
            <pc:docMk/>
            <pc:sldMk cId="847130829" sldId="259"/>
            <ac:spMk id="55" creationId="{919797D5-5700-4683-B30A-5B4D56CB8270}"/>
          </ac:spMkLst>
        </pc:spChg>
        <pc:spChg chg="add del">
          <ac:chgData name="Shukan Thakkar" userId="2edb5f6e-0b6e-4508-8777-f431cb4d9fbd" providerId="ADAL" clId="{3C2F3E49-B2D1-4FAC-A34E-496EC1FFF226}" dt="2024-08-15T22:07:59.190" v="28" actId="26606"/>
          <ac:spMkLst>
            <pc:docMk/>
            <pc:sldMk cId="847130829" sldId="259"/>
            <ac:spMk id="57" creationId="{4856A7B9-9801-42EC-A4C9-7E22A56EF53D}"/>
          </ac:spMkLst>
        </pc:spChg>
        <pc:spChg chg="add del">
          <ac:chgData name="Shukan Thakkar" userId="2edb5f6e-0b6e-4508-8777-f431cb4d9fbd" providerId="ADAL" clId="{3C2F3E49-B2D1-4FAC-A34E-496EC1FFF226}" dt="2024-08-15T22:07:59.190" v="28" actId="26606"/>
          <ac:spMkLst>
            <pc:docMk/>
            <pc:sldMk cId="847130829" sldId="259"/>
            <ac:spMk id="59" creationId="{A8D10092-A860-4EFB-963F-A14DA3648858}"/>
          </ac:spMkLst>
        </pc:spChg>
        <pc:spChg chg="add del">
          <ac:chgData name="Shukan Thakkar" userId="2edb5f6e-0b6e-4508-8777-f431cb4d9fbd" providerId="ADAL" clId="{3C2F3E49-B2D1-4FAC-A34E-496EC1FFF226}" dt="2024-08-15T22:07:59.190" v="28" actId="26606"/>
          <ac:spMkLst>
            <pc:docMk/>
            <pc:sldMk cId="847130829" sldId="259"/>
            <ac:spMk id="61" creationId="{2A2327CB-1839-4A51-8B61-B95E86C562AD}"/>
          </ac:spMkLst>
        </pc:spChg>
        <pc:spChg chg="add">
          <ac:chgData name="Shukan Thakkar" userId="2edb5f6e-0b6e-4508-8777-f431cb4d9fbd" providerId="ADAL" clId="{3C2F3E49-B2D1-4FAC-A34E-496EC1FFF226}" dt="2024-08-15T22:07:59.264" v="29" actId="26606"/>
          <ac:spMkLst>
            <pc:docMk/>
            <pc:sldMk cId="847130829" sldId="259"/>
            <ac:spMk id="63" creationId="{18A186C0-DD3C-4FF4-B165-943244CBD116}"/>
          </ac:spMkLst>
        </pc:spChg>
        <pc:spChg chg="add">
          <ac:chgData name="Shukan Thakkar" userId="2edb5f6e-0b6e-4508-8777-f431cb4d9fbd" providerId="ADAL" clId="{3C2F3E49-B2D1-4FAC-A34E-496EC1FFF226}" dt="2024-08-15T22:07:59.264" v="29" actId="26606"/>
          <ac:spMkLst>
            <pc:docMk/>
            <pc:sldMk cId="847130829" sldId="259"/>
            <ac:spMk id="64" creationId="{A078A52F-85EA-4C0B-962B-D9D9DD4DD78C}"/>
          </ac:spMkLst>
        </pc:spChg>
        <pc:spChg chg="add">
          <ac:chgData name="Shukan Thakkar" userId="2edb5f6e-0b6e-4508-8777-f431cb4d9fbd" providerId="ADAL" clId="{3C2F3E49-B2D1-4FAC-A34E-496EC1FFF226}" dt="2024-08-15T22:07:59.264" v="29" actId="26606"/>
          <ac:spMkLst>
            <pc:docMk/>
            <pc:sldMk cId="847130829" sldId="259"/>
            <ac:spMk id="69" creationId="{919797D5-5700-4683-B30A-5B4D56CB8270}"/>
          </ac:spMkLst>
        </pc:spChg>
        <pc:spChg chg="add">
          <ac:chgData name="Shukan Thakkar" userId="2edb5f6e-0b6e-4508-8777-f431cb4d9fbd" providerId="ADAL" clId="{3C2F3E49-B2D1-4FAC-A34E-496EC1FFF226}" dt="2024-08-15T22:07:59.264" v="29" actId="26606"/>
          <ac:spMkLst>
            <pc:docMk/>
            <pc:sldMk cId="847130829" sldId="259"/>
            <ac:spMk id="70" creationId="{4856A7B9-9801-42EC-A4C9-7E22A56EF53D}"/>
          </ac:spMkLst>
        </pc:spChg>
        <pc:spChg chg="add">
          <ac:chgData name="Shukan Thakkar" userId="2edb5f6e-0b6e-4508-8777-f431cb4d9fbd" providerId="ADAL" clId="{3C2F3E49-B2D1-4FAC-A34E-496EC1FFF226}" dt="2024-08-15T22:07:59.264" v="29" actId="26606"/>
          <ac:spMkLst>
            <pc:docMk/>
            <pc:sldMk cId="847130829" sldId="259"/>
            <ac:spMk id="71" creationId="{A8D10092-A860-4EFB-963F-A14DA3648858}"/>
          </ac:spMkLst>
        </pc:spChg>
        <pc:spChg chg="add">
          <ac:chgData name="Shukan Thakkar" userId="2edb5f6e-0b6e-4508-8777-f431cb4d9fbd" providerId="ADAL" clId="{3C2F3E49-B2D1-4FAC-A34E-496EC1FFF226}" dt="2024-08-15T22:07:59.264" v="29" actId="26606"/>
          <ac:spMkLst>
            <pc:docMk/>
            <pc:sldMk cId="847130829" sldId="259"/>
            <ac:spMk id="72" creationId="{BABD8CBF-1782-456F-AF12-36CD021CCCF6}"/>
          </ac:spMkLst>
        </pc:spChg>
        <pc:grpChg chg="del">
          <ac:chgData name="Shukan Thakkar" userId="2edb5f6e-0b6e-4508-8777-f431cb4d9fbd" providerId="ADAL" clId="{3C2F3E49-B2D1-4FAC-A34E-496EC1FFF226}" dt="2024-08-15T22:05:49.114" v="21" actId="26606"/>
          <ac:grpSpMkLst>
            <pc:docMk/>
            <pc:sldMk cId="847130829" sldId="259"/>
            <ac:grpSpMk id="21" creationId="{7E6B15A5-F4B5-4786-934F-E57C7FA30298}"/>
          </ac:grpSpMkLst>
        </pc:grpChg>
        <pc:grpChg chg="add">
          <ac:chgData name="Shukan Thakkar" userId="2edb5f6e-0b6e-4508-8777-f431cb4d9fbd" providerId="ADAL" clId="{3C2F3E49-B2D1-4FAC-A34E-496EC1FFF226}" dt="2024-08-15T22:07:59.264" v="29" actId="26606"/>
          <ac:grpSpMkLst>
            <pc:docMk/>
            <pc:sldMk cId="847130829" sldId="259"/>
            <ac:grpSpMk id="65" creationId="{7E6B15A5-F4B5-4786-934F-E57C7FA30298}"/>
          </ac:grpSpMkLst>
        </pc:grpChg>
        <pc:picChg chg="mod ord">
          <ac:chgData name="Shukan Thakkar" userId="2edb5f6e-0b6e-4508-8777-f431cb4d9fbd" providerId="ADAL" clId="{3C2F3E49-B2D1-4FAC-A34E-496EC1FFF226}" dt="2024-08-15T22:07:59.264" v="29" actId="26606"/>
          <ac:picMkLst>
            <pc:docMk/>
            <pc:sldMk cId="847130829" sldId="259"/>
            <ac:picMk id="5" creationId="{0C1B318C-EA2A-BDB4-B17C-A927AA73CC20}"/>
          </ac:picMkLst>
        </pc:picChg>
      </pc:sldChg>
      <pc:sldChg chg="addSp delSp modSp mod">
        <pc:chgData name="Shukan Thakkar" userId="2edb5f6e-0b6e-4508-8777-f431cb4d9fbd" providerId="ADAL" clId="{3C2F3E49-B2D1-4FAC-A34E-496EC1FFF226}" dt="2024-08-15T22:12:50.269" v="46" actId="14100"/>
        <pc:sldMkLst>
          <pc:docMk/>
          <pc:sldMk cId="1126327232" sldId="260"/>
        </pc:sldMkLst>
        <pc:spChg chg="mod">
          <ac:chgData name="Shukan Thakkar" userId="2edb5f6e-0b6e-4508-8777-f431cb4d9fbd" providerId="ADAL" clId="{3C2F3E49-B2D1-4FAC-A34E-496EC1FFF226}" dt="2024-08-15T21:52:13.380" v="0" actId="26606"/>
          <ac:spMkLst>
            <pc:docMk/>
            <pc:sldMk cId="1126327232" sldId="260"/>
            <ac:spMk id="3" creationId="{1A26AE97-AC57-F75C-9021-32DDE63DFFD3}"/>
          </ac:spMkLst>
        </pc:spChg>
        <pc:spChg chg="del">
          <ac:chgData name="Shukan Thakkar" userId="2edb5f6e-0b6e-4508-8777-f431cb4d9fbd" providerId="ADAL" clId="{3C2F3E49-B2D1-4FAC-A34E-496EC1FFF226}" dt="2024-08-15T21:52:13.380" v="0" actId="26606"/>
          <ac:spMkLst>
            <pc:docMk/>
            <pc:sldMk cId="1126327232" sldId="260"/>
            <ac:spMk id="28" creationId="{A499F183-99EE-4B1F-BA64-21A07922AE82}"/>
          </ac:spMkLst>
        </pc:spChg>
        <pc:spChg chg="del">
          <ac:chgData name="Shukan Thakkar" userId="2edb5f6e-0b6e-4508-8777-f431cb4d9fbd" providerId="ADAL" clId="{3C2F3E49-B2D1-4FAC-A34E-496EC1FFF226}" dt="2024-08-15T21:52:13.380" v="0" actId="26606"/>
          <ac:spMkLst>
            <pc:docMk/>
            <pc:sldMk cId="1126327232" sldId="260"/>
            <ac:spMk id="30" creationId="{B783A767-5AFC-40D0-A72C-09036EA1726F}"/>
          </ac:spMkLst>
        </pc:spChg>
        <pc:spChg chg="del">
          <ac:chgData name="Shukan Thakkar" userId="2edb5f6e-0b6e-4508-8777-f431cb4d9fbd" providerId="ADAL" clId="{3C2F3E49-B2D1-4FAC-A34E-496EC1FFF226}" dt="2024-08-15T21:52:13.380" v="0" actId="26606"/>
          <ac:spMkLst>
            <pc:docMk/>
            <pc:sldMk cId="1126327232" sldId="260"/>
            <ac:spMk id="32" creationId="{41262CAC-6BC8-43F9-9113-770A2772F68C}"/>
          </ac:spMkLst>
        </pc:spChg>
        <pc:spChg chg="del">
          <ac:chgData name="Shukan Thakkar" userId="2edb5f6e-0b6e-4508-8777-f431cb4d9fbd" providerId="ADAL" clId="{3C2F3E49-B2D1-4FAC-A34E-496EC1FFF226}" dt="2024-08-15T21:52:13.380" v="0" actId="26606"/>
          <ac:spMkLst>
            <pc:docMk/>
            <pc:sldMk cId="1126327232" sldId="260"/>
            <ac:spMk id="34" creationId="{B3BACAB1-2B34-4A74-AD7B-BB0B9591DB0B}"/>
          </ac:spMkLst>
        </pc:spChg>
        <pc:spChg chg="del">
          <ac:chgData name="Shukan Thakkar" userId="2edb5f6e-0b6e-4508-8777-f431cb4d9fbd" providerId="ADAL" clId="{3C2F3E49-B2D1-4FAC-A34E-496EC1FFF226}" dt="2024-08-15T21:52:13.380" v="0" actId="26606"/>
          <ac:spMkLst>
            <pc:docMk/>
            <pc:sldMk cId="1126327232" sldId="260"/>
            <ac:spMk id="36" creationId="{F1ADD25B-0A33-4EF2-90F4-43139269318B}"/>
          </ac:spMkLst>
        </pc:spChg>
        <pc:spChg chg="del">
          <ac:chgData name="Shukan Thakkar" userId="2edb5f6e-0b6e-4508-8777-f431cb4d9fbd" providerId="ADAL" clId="{3C2F3E49-B2D1-4FAC-A34E-496EC1FFF226}" dt="2024-08-15T21:52:13.380" v="0" actId="26606"/>
          <ac:spMkLst>
            <pc:docMk/>
            <pc:sldMk cId="1126327232" sldId="260"/>
            <ac:spMk id="38" creationId="{74DB6F31-1B9E-4237-84A3-0825BFDF4616}"/>
          </ac:spMkLst>
        </pc:spChg>
        <pc:spChg chg="add">
          <ac:chgData name="Shukan Thakkar" userId="2edb5f6e-0b6e-4508-8777-f431cb4d9fbd" providerId="ADAL" clId="{3C2F3E49-B2D1-4FAC-A34E-496EC1FFF226}" dt="2024-08-15T21:52:13.380" v="0" actId="26606"/>
          <ac:spMkLst>
            <pc:docMk/>
            <pc:sldMk cId="1126327232" sldId="260"/>
            <ac:spMk id="43" creationId="{A499F183-99EE-4B1F-BA64-21A07922AE82}"/>
          </ac:spMkLst>
        </pc:spChg>
        <pc:spChg chg="add">
          <ac:chgData name="Shukan Thakkar" userId="2edb5f6e-0b6e-4508-8777-f431cb4d9fbd" providerId="ADAL" clId="{3C2F3E49-B2D1-4FAC-A34E-496EC1FFF226}" dt="2024-08-15T21:52:13.380" v="0" actId="26606"/>
          <ac:spMkLst>
            <pc:docMk/>
            <pc:sldMk cId="1126327232" sldId="260"/>
            <ac:spMk id="45" creationId="{B783A767-5AFC-40D0-A72C-09036EA1726F}"/>
          </ac:spMkLst>
        </pc:spChg>
        <pc:spChg chg="add">
          <ac:chgData name="Shukan Thakkar" userId="2edb5f6e-0b6e-4508-8777-f431cb4d9fbd" providerId="ADAL" clId="{3C2F3E49-B2D1-4FAC-A34E-496EC1FFF226}" dt="2024-08-15T21:52:13.380" v="0" actId="26606"/>
          <ac:spMkLst>
            <pc:docMk/>
            <pc:sldMk cId="1126327232" sldId="260"/>
            <ac:spMk id="47" creationId="{41262CAC-6BC8-43F9-9113-770A2772F68C}"/>
          </ac:spMkLst>
        </pc:spChg>
        <pc:spChg chg="add">
          <ac:chgData name="Shukan Thakkar" userId="2edb5f6e-0b6e-4508-8777-f431cb4d9fbd" providerId="ADAL" clId="{3C2F3E49-B2D1-4FAC-A34E-496EC1FFF226}" dt="2024-08-15T21:52:13.380" v="0" actId="26606"/>
          <ac:spMkLst>
            <pc:docMk/>
            <pc:sldMk cId="1126327232" sldId="260"/>
            <ac:spMk id="49" creationId="{B3BACAB1-2B34-4A74-AD7B-BB0B9591DB0B}"/>
          </ac:spMkLst>
        </pc:spChg>
        <pc:spChg chg="add">
          <ac:chgData name="Shukan Thakkar" userId="2edb5f6e-0b6e-4508-8777-f431cb4d9fbd" providerId="ADAL" clId="{3C2F3E49-B2D1-4FAC-A34E-496EC1FFF226}" dt="2024-08-15T21:52:13.380" v="0" actId="26606"/>
          <ac:spMkLst>
            <pc:docMk/>
            <pc:sldMk cId="1126327232" sldId="260"/>
            <ac:spMk id="51" creationId="{F1ADD25B-0A33-4EF2-90F4-43139269318B}"/>
          </ac:spMkLst>
        </pc:spChg>
        <pc:spChg chg="add">
          <ac:chgData name="Shukan Thakkar" userId="2edb5f6e-0b6e-4508-8777-f431cb4d9fbd" providerId="ADAL" clId="{3C2F3E49-B2D1-4FAC-A34E-496EC1FFF226}" dt="2024-08-15T21:52:13.380" v="0" actId="26606"/>
          <ac:spMkLst>
            <pc:docMk/>
            <pc:sldMk cId="1126327232" sldId="260"/>
            <ac:spMk id="53" creationId="{74DB6F31-1B9E-4237-84A3-0825BFDF4616}"/>
          </ac:spMkLst>
        </pc:spChg>
        <pc:picChg chg="mod">
          <ac:chgData name="Shukan Thakkar" userId="2edb5f6e-0b6e-4508-8777-f431cb4d9fbd" providerId="ADAL" clId="{3C2F3E49-B2D1-4FAC-A34E-496EC1FFF226}" dt="2024-08-15T22:12:50.269" v="46" actId="14100"/>
          <ac:picMkLst>
            <pc:docMk/>
            <pc:sldMk cId="1126327232" sldId="260"/>
            <ac:picMk id="4" creationId="{9A9F48CD-B2E4-FF2A-0C8B-1A8F12D377AE}"/>
          </ac:picMkLst>
        </pc:picChg>
      </pc:sldChg>
      <pc:sldChg chg="addSp delSp modSp mod">
        <pc:chgData name="Shukan Thakkar" userId="2edb5f6e-0b6e-4508-8777-f431cb4d9fbd" providerId="ADAL" clId="{3C2F3E49-B2D1-4FAC-A34E-496EC1FFF226}" dt="2024-08-15T21:57:56.349" v="15" actId="26606"/>
        <pc:sldMkLst>
          <pc:docMk/>
          <pc:sldMk cId="191851147" sldId="263"/>
        </pc:sldMkLst>
        <pc:spChg chg="mod">
          <ac:chgData name="Shukan Thakkar" userId="2edb5f6e-0b6e-4508-8777-f431cb4d9fbd" providerId="ADAL" clId="{3C2F3E49-B2D1-4FAC-A34E-496EC1FFF226}" dt="2024-08-15T21:55:50.740" v="8" actId="26606"/>
          <ac:spMkLst>
            <pc:docMk/>
            <pc:sldMk cId="191851147" sldId="263"/>
            <ac:spMk id="2" creationId="{ACF9FD4F-25F5-AFE9-5E16-51490ED66667}"/>
          </ac:spMkLst>
        </pc:spChg>
        <pc:spChg chg="mod">
          <ac:chgData name="Shukan Thakkar" userId="2edb5f6e-0b6e-4508-8777-f431cb4d9fbd" providerId="ADAL" clId="{3C2F3E49-B2D1-4FAC-A34E-496EC1FFF226}" dt="2024-08-15T21:57:56.349" v="15" actId="26606"/>
          <ac:spMkLst>
            <pc:docMk/>
            <pc:sldMk cId="191851147" sldId="263"/>
            <ac:spMk id="3" creationId="{4C2BF5FA-0021-842C-4780-1FD96FC61B1F}"/>
          </ac:spMkLst>
        </pc:spChg>
        <pc:spChg chg="add del mod">
          <ac:chgData name="Shukan Thakkar" userId="2edb5f6e-0b6e-4508-8777-f431cb4d9fbd" providerId="ADAL" clId="{3C2F3E49-B2D1-4FAC-A34E-496EC1FFF226}" dt="2024-08-15T21:57:54.030" v="14" actId="478"/>
          <ac:spMkLst>
            <pc:docMk/>
            <pc:sldMk cId="191851147" sldId="263"/>
            <ac:spMk id="4" creationId="{624C1FDA-B70F-E2A4-D3D8-56D8BB4CD61E}"/>
          </ac:spMkLst>
        </pc:spChg>
        <pc:spChg chg="del">
          <ac:chgData name="Shukan Thakkar" userId="2edb5f6e-0b6e-4508-8777-f431cb4d9fbd" providerId="ADAL" clId="{3C2F3E49-B2D1-4FAC-A34E-496EC1FFF226}" dt="2024-08-15T21:55:50.740" v="8" actId="26606"/>
          <ac:spMkLst>
            <pc:docMk/>
            <pc:sldMk cId="191851147" sldId="263"/>
            <ac:spMk id="8" creationId="{E9AA9F65-94B8-41A5-A7FF-23D2CFB116BB}"/>
          </ac:spMkLst>
        </pc:spChg>
        <pc:spChg chg="del">
          <ac:chgData name="Shukan Thakkar" userId="2edb5f6e-0b6e-4508-8777-f431cb4d9fbd" providerId="ADAL" clId="{3C2F3E49-B2D1-4FAC-A34E-496EC1FFF226}" dt="2024-08-15T21:55:50.740" v="8" actId="26606"/>
          <ac:spMkLst>
            <pc:docMk/>
            <pc:sldMk cId="191851147" sldId="263"/>
            <ac:spMk id="10" creationId="{7E8B0F8E-3F6C-4541-B9C1-774D80A08834}"/>
          </ac:spMkLst>
        </pc:spChg>
        <pc:spChg chg="del">
          <ac:chgData name="Shukan Thakkar" userId="2edb5f6e-0b6e-4508-8777-f431cb4d9fbd" providerId="ADAL" clId="{3C2F3E49-B2D1-4FAC-A34E-496EC1FFF226}" dt="2024-08-15T21:55:50.740" v="8" actId="26606"/>
          <ac:spMkLst>
            <pc:docMk/>
            <pc:sldMk cId="191851147" sldId="263"/>
            <ac:spMk id="12" creationId="{7A45F5BC-32D1-41CD-B270-C46F18CA1ACC}"/>
          </ac:spMkLst>
        </pc:spChg>
        <pc:spChg chg="del">
          <ac:chgData name="Shukan Thakkar" userId="2edb5f6e-0b6e-4508-8777-f431cb4d9fbd" providerId="ADAL" clId="{3C2F3E49-B2D1-4FAC-A34E-496EC1FFF226}" dt="2024-08-15T21:55:50.740" v="8" actId="26606"/>
          <ac:spMkLst>
            <pc:docMk/>
            <pc:sldMk cId="191851147" sldId="263"/>
            <ac:spMk id="14" creationId="{5BB74D4E-F243-4A10-813D-500A14025392}"/>
          </ac:spMkLst>
        </pc:spChg>
        <pc:spChg chg="del">
          <ac:chgData name="Shukan Thakkar" userId="2edb5f6e-0b6e-4508-8777-f431cb4d9fbd" providerId="ADAL" clId="{3C2F3E49-B2D1-4FAC-A34E-496EC1FFF226}" dt="2024-08-15T21:55:50.740" v="8" actId="26606"/>
          <ac:spMkLst>
            <pc:docMk/>
            <pc:sldMk cId="191851147" sldId="263"/>
            <ac:spMk id="16" creationId="{1A59258C-AAC2-41CD-973C-7439B122A3FF}"/>
          </ac:spMkLst>
        </pc:spChg>
        <pc:spChg chg="del">
          <ac:chgData name="Shukan Thakkar" userId="2edb5f6e-0b6e-4508-8777-f431cb4d9fbd" providerId="ADAL" clId="{3C2F3E49-B2D1-4FAC-A34E-496EC1FFF226}" dt="2024-08-15T21:55:50.740" v="8" actId="26606"/>
          <ac:spMkLst>
            <pc:docMk/>
            <pc:sldMk cId="191851147" sldId="263"/>
            <ac:spMk id="18" creationId="{54516B72-0116-42B2-82A2-B11218A36636}"/>
          </ac:spMkLst>
        </pc:spChg>
        <pc:spChg chg="del">
          <ac:chgData name="Shukan Thakkar" userId="2edb5f6e-0b6e-4508-8777-f431cb4d9fbd" providerId="ADAL" clId="{3C2F3E49-B2D1-4FAC-A34E-496EC1FFF226}" dt="2024-08-15T21:55:50.740" v="8" actId="26606"/>
          <ac:spMkLst>
            <pc:docMk/>
            <pc:sldMk cId="191851147" sldId="263"/>
            <ac:spMk id="20" creationId="{7CDB507F-21B7-4C27-B0FC-D9C465C6DB44}"/>
          </ac:spMkLst>
        </pc:spChg>
        <pc:spChg chg="del">
          <ac:chgData name="Shukan Thakkar" userId="2edb5f6e-0b6e-4508-8777-f431cb4d9fbd" providerId="ADAL" clId="{3C2F3E49-B2D1-4FAC-A34E-496EC1FFF226}" dt="2024-08-15T21:55:50.740" v="8" actId="26606"/>
          <ac:spMkLst>
            <pc:docMk/>
            <pc:sldMk cId="191851147" sldId="263"/>
            <ac:spMk id="22" creationId="{7AB1AE17-B7A3-4363-95CD-25441E2FF1F3}"/>
          </ac:spMkLst>
        </pc:spChg>
        <pc:spChg chg="add del">
          <ac:chgData name="Shukan Thakkar" userId="2edb5f6e-0b6e-4508-8777-f431cb4d9fbd" providerId="ADAL" clId="{3C2F3E49-B2D1-4FAC-A34E-496EC1FFF226}" dt="2024-08-15T21:57:56.349" v="15" actId="26606"/>
          <ac:spMkLst>
            <pc:docMk/>
            <pc:sldMk cId="191851147" sldId="263"/>
            <ac:spMk id="29" creationId="{48E96387-12F1-45E4-9322-ABBF2EE040E9}"/>
          </ac:spMkLst>
        </pc:spChg>
        <pc:spChg chg="add del">
          <ac:chgData name="Shukan Thakkar" userId="2edb5f6e-0b6e-4508-8777-f431cb4d9fbd" providerId="ADAL" clId="{3C2F3E49-B2D1-4FAC-A34E-496EC1FFF226}" dt="2024-08-15T21:57:56.349" v="15" actId="26606"/>
          <ac:spMkLst>
            <pc:docMk/>
            <pc:sldMk cId="191851147" sldId="263"/>
            <ac:spMk id="31" creationId="{A9F421DD-DE4E-4547-A904-3F80E25E3F35}"/>
          </ac:spMkLst>
        </pc:spChg>
        <pc:spChg chg="add del">
          <ac:chgData name="Shukan Thakkar" userId="2edb5f6e-0b6e-4508-8777-f431cb4d9fbd" providerId="ADAL" clId="{3C2F3E49-B2D1-4FAC-A34E-496EC1FFF226}" dt="2024-08-15T21:57:56.349" v="15" actId="26606"/>
          <ac:spMkLst>
            <pc:docMk/>
            <pc:sldMk cId="191851147" sldId="263"/>
            <ac:spMk id="33" creationId="{09985DEC-1215-4209-9708-B45CC977402E}"/>
          </ac:spMkLst>
        </pc:spChg>
        <pc:spChg chg="add del">
          <ac:chgData name="Shukan Thakkar" userId="2edb5f6e-0b6e-4508-8777-f431cb4d9fbd" providerId="ADAL" clId="{3C2F3E49-B2D1-4FAC-A34E-496EC1FFF226}" dt="2024-08-15T21:57:56.349" v="15" actId="26606"/>
          <ac:spMkLst>
            <pc:docMk/>
            <pc:sldMk cId="191851147" sldId="263"/>
            <ac:spMk id="35" creationId="{A926A64B-3BCB-44CC-892E-C791C324B7F0}"/>
          </ac:spMkLst>
        </pc:spChg>
        <pc:spChg chg="add del">
          <ac:chgData name="Shukan Thakkar" userId="2edb5f6e-0b6e-4508-8777-f431cb4d9fbd" providerId="ADAL" clId="{3C2F3E49-B2D1-4FAC-A34E-496EC1FFF226}" dt="2024-08-15T21:57:56.349" v="15" actId="26606"/>
          <ac:spMkLst>
            <pc:docMk/>
            <pc:sldMk cId="191851147" sldId="263"/>
            <ac:spMk id="37" creationId="{3FE9758B-E361-4084-8D9F-729FA6C4AD7E}"/>
          </ac:spMkLst>
        </pc:spChg>
        <pc:spChg chg="add">
          <ac:chgData name="Shukan Thakkar" userId="2edb5f6e-0b6e-4508-8777-f431cb4d9fbd" providerId="ADAL" clId="{3C2F3E49-B2D1-4FAC-A34E-496EC1FFF226}" dt="2024-08-15T21:57:56.349" v="15" actId="26606"/>
          <ac:spMkLst>
            <pc:docMk/>
            <pc:sldMk cId="191851147" sldId="263"/>
            <ac:spMk id="42" creationId="{48E96387-12F1-45E4-9322-ABBF2EE040E9}"/>
          </ac:spMkLst>
        </pc:spChg>
        <pc:spChg chg="add">
          <ac:chgData name="Shukan Thakkar" userId="2edb5f6e-0b6e-4508-8777-f431cb4d9fbd" providerId="ADAL" clId="{3C2F3E49-B2D1-4FAC-A34E-496EC1FFF226}" dt="2024-08-15T21:57:56.349" v="15" actId="26606"/>
          <ac:spMkLst>
            <pc:docMk/>
            <pc:sldMk cId="191851147" sldId="263"/>
            <ac:spMk id="44" creationId="{A9F421DD-DE4E-4547-A904-3F80E25E3F35}"/>
          </ac:spMkLst>
        </pc:spChg>
        <pc:spChg chg="add">
          <ac:chgData name="Shukan Thakkar" userId="2edb5f6e-0b6e-4508-8777-f431cb4d9fbd" providerId="ADAL" clId="{3C2F3E49-B2D1-4FAC-A34E-496EC1FFF226}" dt="2024-08-15T21:57:56.349" v="15" actId="26606"/>
          <ac:spMkLst>
            <pc:docMk/>
            <pc:sldMk cId="191851147" sldId="263"/>
            <ac:spMk id="46" creationId="{09985DEC-1215-4209-9708-B45CC977402E}"/>
          </ac:spMkLst>
        </pc:spChg>
        <pc:spChg chg="add">
          <ac:chgData name="Shukan Thakkar" userId="2edb5f6e-0b6e-4508-8777-f431cb4d9fbd" providerId="ADAL" clId="{3C2F3E49-B2D1-4FAC-A34E-496EC1FFF226}" dt="2024-08-15T21:57:56.349" v="15" actId="26606"/>
          <ac:spMkLst>
            <pc:docMk/>
            <pc:sldMk cId="191851147" sldId="263"/>
            <ac:spMk id="48" creationId="{A926A64B-3BCB-44CC-892E-C791C324B7F0}"/>
          </ac:spMkLst>
        </pc:spChg>
        <pc:spChg chg="add">
          <ac:chgData name="Shukan Thakkar" userId="2edb5f6e-0b6e-4508-8777-f431cb4d9fbd" providerId="ADAL" clId="{3C2F3E49-B2D1-4FAC-A34E-496EC1FFF226}" dt="2024-08-15T21:57:56.349" v="15" actId="26606"/>
          <ac:spMkLst>
            <pc:docMk/>
            <pc:sldMk cId="191851147" sldId="263"/>
            <ac:spMk id="50" creationId="{F9E22090-20B0-4E64-847E-6DE402F70577}"/>
          </ac:spMkLst>
        </pc:spChg>
        <pc:picChg chg="add mod">
          <ac:chgData name="Shukan Thakkar" userId="2edb5f6e-0b6e-4508-8777-f431cb4d9fbd" providerId="ADAL" clId="{3C2F3E49-B2D1-4FAC-A34E-496EC1FFF226}" dt="2024-08-15T21:57:56.349" v="15" actId="26606"/>
          <ac:picMkLst>
            <pc:docMk/>
            <pc:sldMk cId="191851147" sldId="263"/>
            <ac:picMk id="26" creationId="{48057591-C020-AA80-4530-A4F3A7B96C03}"/>
          </ac:picMkLst>
        </pc:picChg>
      </pc:sldChg>
      <pc:sldChg chg="addSp delSp modSp mod">
        <pc:chgData name="Shukan Thakkar" userId="2edb5f6e-0b6e-4508-8777-f431cb4d9fbd" providerId="ADAL" clId="{3C2F3E49-B2D1-4FAC-A34E-496EC1FFF226}" dt="2024-08-15T21:57:06.015" v="12" actId="26606"/>
        <pc:sldMkLst>
          <pc:docMk/>
          <pc:sldMk cId="2104882818" sldId="264"/>
        </pc:sldMkLst>
        <pc:spChg chg="mod">
          <ac:chgData name="Shukan Thakkar" userId="2edb5f6e-0b6e-4508-8777-f431cb4d9fbd" providerId="ADAL" clId="{3C2F3E49-B2D1-4FAC-A34E-496EC1FFF226}" dt="2024-08-15T21:57:06.015" v="12" actId="26606"/>
          <ac:spMkLst>
            <pc:docMk/>
            <pc:sldMk cId="2104882818" sldId="264"/>
            <ac:spMk id="3" creationId="{F4022080-7F74-7423-B84B-05F679BBFFFC}"/>
          </ac:spMkLst>
        </pc:spChg>
        <pc:spChg chg="add del mod">
          <ac:chgData name="Shukan Thakkar" userId="2edb5f6e-0b6e-4508-8777-f431cb4d9fbd" providerId="ADAL" clId="{3C2F3E49-B2D1-4FAC-A34E-496EC1FFF226}" dt="2024-08-15T21:56:56.323" v="11" actId="478"/>
          <ac:spMkLst>
            <pc:docMk/>
            <pc:sldMk cId="2104882818" sldId="264"/>
            <ac:spMk id="4" creationId="{AC7E7168-E8D7-EBB6-47FF-42B0C8522FD9}"/>
          </ac:spMkLst>
        </pc:spChg>
        <pc:spChg chg="del">
          <ac:chgData name="Shukan Thakkar" userId="2edb5f6e-0b6e-4508-8777-f431cb4d9fbd" providerId="ADAL" clId="{3C2F3E49-B2D1-4FAC-A34E-496EC1FFF226}" dt="2024-08-15T21:56:10.280" v="9" actId="26606"/>
          <ac:spMkLst>
            <pc:docMk/>
            <pc:sldMk cId="2104882818" sldId="264"/>
            <ac:spMk id="9" creationId="{A078A52F-85EA-4C0B-962B-D9D9DD4DD78C}"/>
          </ac:spMkLst>
        </pc:spChg>
        <pc:spChg chg="del">
          <ac:chgData name="Shukan Thakkar" userId="2edb5f6e-0b6e-4508-8777-f431cb4d9fbd" providerId="ADAL" clId="{3C2F3E49-B2D1-4FAC-A34E-496EC1FFF226}" dt="2024-08-15T21:56:10.280" v="9" actId="26606"/>
          <ac:spMkLst>
            <pc:docMk/>
            <pc:sldMk cId="2104882818" sldId="264"/>
            <ac:spMk id="11" creationId="{919797D5-5700-4683-B30A-5B4D56CB8270}"/>
          </ac:spMkLst>
        </pc:spChg>
        <pc:spChg chg="del">
          <ac:chgData name="Shukan Thakkar" userId="2edb5f6e-0b6e-4508-8777-f431cb4d9fbd" providerId="ADAL" clId="{3C2F3E49-B2D1-4FAC-A34E-496EC1FFF226}" dt="2024-08-15T21:56:10.280" v="9" actId="26606"/>
          <ac:spMkLst>
            <pc:docMk/>
            <pc:sldMk cId="2104882818" sldId="264"/>
            <ac:spMk id="13" creationId="{4856A7B9-9801-42EC-A4C9-7E22A56EF53D}"/>
          </ac:spMkLst>
        </pc:spChg>
        <pc:spChg chg="del">
          <ac:chgData name="Shukan Thakkar" userId="2edb5f6e-0b6e-4508-8777-f431cb4d9fbd" providerId="ADAL" clId="{3C2F3E49-B2D1-4FAC-A34E-496EC1FFF226}" dt="2024-08-15T21:56:10.280" v="9" actId="26606"/>
          <ac:spMkLst>
            <pc:docMk/>
            <pc:sldMk cId="2104882818" sldId="264"/>
            <ac:spMk id="15" creationId="{A8D10092-A860-4EFB-963F-A14DA3648858}"/>
          </ac:spMkLst>
        </pc:spChg>
        <pc:spChg chg="del">
          <ac:chgData name="Shukan Thakkar" userId="2edb5f6e-0b6e-4508-8777-f431cb4d9fbd" providerId="ADAL" clId="{3C2F3E49-B2D1-4FAC-A34E-496EC1FFF226}" dt="2024-08-15T21:56:10.280" v="9" actId="26606"/>
          <ac:spMkLst>
            <pc:docMk/>
            <pc:sldMk cId="2104882818" sldId="264"/>
            <ac:spMk id="17" creationId="{BABD8CBF-1782-456F-AF12-36CD021CCCF6}"/>
          </ac:spMkLst>
        </pc:spChg>
        <pc:spChg chg="del">
          <ac:chgData name="Shukan Thakkar" userId="2edb5f6e-0b6e-4508-8777-f431cb4d9fbd" providerId="ADAL" clId="{3C2F3E49-B2D1-4FAC-A34E-496EC1FFF226}" dt="2024-08-15T21:56:10.280" v="9" actId="26606"/>
          <ac:spMkLst>
            <pc:docMk/>
            <pc:sldMk cId="2104882818" sldId="264"/>
            <ac:spMk id="19" creationId="{18A186C0-DD3C-4FF4-B165-943244CBD116}"/>
          </ac:spMkLst>
        </pc:spChg>
        <pc:spChg chg="add del">
          <ac:chgData name="Shukan Thakkar" userId="2edb5f6e-0b6e-4508-8777-f431cb4d9fbd" providerId="ADAL" clId="{3C2F3E49-B2D1-4FAC-A34E-496EC1FFF226}" dt="2024-08-15T21:57:06.015" v="12" actId="26606"/>
          <ac:spMkLst>
            <pc:docMk/>
            <pc:sldMk cId="2104882818" sldId="264"/>
            <ac:spMk id="29" creationId="{48E96387-12F1-45E4-9322-ABBF2EE040E9}"/>
          </ac:spMkLst>
        </pc:spChg>
        <pc:spChg chg="add del">
          <ac:chgData name="Shukan Thakkar" userId="2edb5f6e-0b6e-4508-8777-f431cb4d9fbd" providerId="ADAL" clId="{3C2F3E49-B2D1-4FAC-A34E-496EC1FFF226}" dt="2024-08-15T21:57:06.015" v="12" actId="26606"/>
          <ac:spMkLst>
            <pc:docMk/>
            <pc:sldMk cId="2104882818" sldId="264"/>
            <ac:spMk id="31" creationId="{A9F421DD-DE4E-4547-A904-3F80E25E3F35}"/>
          </ac:spMkLst>
        </pc:spChg>
        <pc:spChg chg="add del">
          <ac:chgData name="Shukan Thakkar" userId="2edb5f6e-0b6e-4508-8777-f431cb4d9fbd" providerId="ADAL" clId="{3C2F3E49-B2D1-4FAC-A34E-496EC1FFF226}" dt="2024-08-15T21:57:06.015" v="12" actId="26606"/>
          <ac:spMkLst>
            <pc:docMk/>
            <pc:sldMk cId="2104882818" sldId="264"/>
            <ac:spMk id="33" creationId="{09985DEC-1215-4209-9708-B45CC977402E}"/>
          </ac:spMkLst>
        </pc:spChg>
        <pc:spChg chg="add del">
          <ac:chgData name="Shukan Thakkar" userId="2edb5f6e-0b6e-4508-8777-f431cb4d9fbd" providerId="ADAL" clId="{3C2F3E49-B2D1-4FAC-A34E-496EC1FFF226}" dt="2024-08-15T21:57:06.015" v="12" actId="26606"/>
          <ac:spMkLst>
            <pc:docMk/>
            <pc:sldMk cId="2104882818" sldId="264"/>
            <ac:spMk id="35" creationId="{A926A64B-3BCB-44CC-892E-C791C324B7F0}"/>
          </ac:spMkLst>
        </pc:spChg>
        <pc:spChg chg="add del">
          <ac:chgData name="Shukan Thakkar" userId="2edb5f6e-0b6e-4508-8777-f431cb4d9fbd" providerId="ADAL" clId="{3C2F3E49-B2D1-4FAC-A34E-496EC1FFF226}" dt="2024-08-15T21:57:06.015" v="12" actId="26606"/>
          <ac:spMkLst>
            <pc:docMk/>
            <pc:sldMk cId="2104882818" sldId="264"/>
            <ac:spMk id="37" creationId="{3FE9758B-E361-4084-8D9F-729FA6C4AD7E}"/>
          </ac:spMkLst>
        </pc:spChg>
        <pc:spChg chg="add">
          <ac:chgData name="Shukan Thakkar" userId="2edb5f6e-0b6e-4508-8777-f431cb4d9fbd" providerId="ADAL" clId="{3C2F3E49-B2D1-4FAC-A34E-496EC1FFF226}" dt="2024-08-15T21:57:06.015" v="12" actId="26606"/>
          <ac:spMkLst>
            <pc:docMk/>
            <pc:sldMk cId="2104882818" sldId="264"/>
            <ac:spMk id="42" creationId="{48E96387-12F1-45E4-9322-ABBF2EE040E9}"/>
          </ac:spMkLst>
        </pc:spChg>
        <pc:spChg chg="add">
          <ac:chgData name="Shukan Thakkar" userId="2edb5f6e-0b6e-4508-8777-f431cb4d9fbd" providerId="ADAL" clId="{3C2F3E49-B2D1-4FAC-A34E-496EC1FFF226}" dt="2024-08-15T21:57:06.015" v="12" actId="26606"/>
          <ac:spMkLst>
            <pc:docMk/>
            <pc:sldMk cId="2104882818" sldId="264"/>
            <ac:spMk id="44" creationId="{A9F421DD-DE4E-4547-A904-3F80E25E3F35}"/>
          </ac:spMkLst>
        </pc:spChg>
        <pc:spChg chg="add">
          <ac:chgData name="Shukan Thakkar" userId="2edb5f6e-0b6e-4508-8777-f431cb4d9fbd" providerId="ADAL" clId="{3C2F3E49-B2D1-4FAC-A34E-496EC1FFF226}" dt="2024-08-15T21:57:06.015" v="12" actId="26606"/>
          <ac:spMkLst>
            <pc:docMk/>
            <pc:sldMk cId="2104882818" sldId="264"/>
            <ac:spMk id="46" creationId="{09985DEC-1215-4209-9708-B45CC977402E}"/>
          </ac:spMkLst>
        </pc:spChg>
        <pc:spChg chg="add">
          <ac:chgData name="Shukan Thakkar" userId="2edb5f6e-0b6e-4508-8777-f431cb4d9fbd" providerId="ADAL" clId="{3C2F3E49-B2D1-4FAC-A34E-496EC1FFF226}" dt="2024-08-15T21:57:06.015" v="12" actId="26606"/>
          <ac:spMkLst>
            <pc:docMk/>
            <pc:sldMk cId="2104882818" sldId="264"/>
            <ac:spMk id="48" creationId="{A926A64B-3BCB-44CC-892E-C791C324B7F0}"/>
          </ac:spMkLst>
        </pc:spChg>
        <pc:spChg chg="add">
          <ac:chgData name="Shukan Thakkar" userId="2edb5f6e-0b6e-4508-8777-f431cb4d9fbd" providerId="ADAL" clId="{3C2F3E49-B2D1-4FAC-A34E-496EC1FFF226}" dt="2024-08-15T21:57:06.015" v="12" actId="26606"/>
          <ac:spMkLst>
            <pc:docMk/>
            <pc:sldMk cId="2104882818" sldId="264"/>
            <ac:spMk id="50" creationId="{F9E22090-20B0-4E64-847E-6DE402F70577}"/>
          </ac:spMkLst>
        </pc:spChg>
        <pc:grpChg chg="del">
          <ac:chgData name="Shukan Thakkar" userId="2edb5f6e-0b6e-4508-8777-f431cb4d9fbd" providerId="ADAL" clId="{3C2F3E49-B2D1-4FAC-A34E-496EC1FFF226}" dt="2024-08-15T21:56:10.280" v="9" actId="26606"/>
          <ac:grpSpMkLst>
            <pc:docMk/>
            <pc:sldMk cId="2104882818" sldId="264"/>
            <ac:grpSpMk id="21" creationId="{7E6B15A5-F4B5-4786-934F-E57C7FA30298}"/>
          </ac:grpSpMkLst>
        </pc:grpChg>
        <pc:picChg chg="mod ord">
          <ac:chgData name="Shukan Thakkar" userId="2edb5f6e-0b6e-4508-8777-f431cb4d9fbd" providerId="ADAL" clId="{3C2F3E49-B2D1-4FAC-A34E-496EC1FFF226}" dt="2024-08-15T21:57:06.015" v="12" actId="26606"/>
          <ac:picMkLst>
            <pc:docMk/>
            <pc:sldMk cId="2104882818" sldId="264"/>
            <ac:picMk id="5" creationId="{126CAC34-317C-72B1-6672-27563289CB54}"/>
          </ac:picMkLst>
        </pc:picChg>
      </pc:sldChg>
      <pc:sldChg chg="addSp delSp modSp mod">
        <pc:chgData name="Shukan Thakkar" userId="2edb5f6e-0b6e-4508-8777-f431cb4d9fbd" providerId="ADAL" clId="{3C2F3E49-B2D1-4FAC-A34E-496EC1FFF226}" dt="2024-08-15T22:19:43.749" v="82" actId="478"/>
        <pc:sldMkLst>
          <pc:docMk/>
          <pc:sldMk cId="1889550579" sldId="265"/>
        </pc:sldMkLst>
        <pc:spChg chg="mod">
          <ac:chgData name="Shukan Thakkar" userId="2edb5f6e-0b6e-4508-8777-f431cb4d9fbd" providerId="ADAL" clId="{3C2F3E49-B2D1-4FAC-A34E-496EC1FFF226}" dt="2024-08-15T22:10:48.667" v="34" actId="26606"/>
          <ac:spMkLst>
            <pc:docMk/>
            <pc:sldMk cId="1889550579" sldId="265"/>
            <ac:spMk id="2" creationId="{5A40A3CB-B201-E6C3-8549-B97E5D26D877}"/>
          </ac:spMkLst>
        </pc:spChg>
        <pc:spChg chg="mod">
          <ac:chgData name="Shukan Thakkar" userId="2edb5f6e-0b6e-4508-8777-f431cb4d9fbd" providerId="ADAL" clId="{3C2F3E49-B2D1-4FAC-A34E-496EC1FFF226}" dt="2024-08-15T22:10:48.667" v="34" actId="26606"/>
          <ac:spMkLst>
            <pc:docMk/>
            <pc:sldMk cId="1889550579" sldId="265"/>
            <ac:spMk id="3" creationId="{1750117B-5805-1070-FD91-2E95F79C1965}"/>
          </ac:spMkLst>
        </pc:spChg>
        <pc:spChg chg="add del mod">
          <ac:chgData name="Shukan Thakkar" userId="2edb5f6e-0b6e-4508-8777-f431cb4d9fbd" providerId="ADAL" clId="{3C2F3E49-B2D1-4FAC-A34E-496EC1FFF226}" dt="2024-08-15T22:19:43.749" v="82" actId="478"/>
          <ac:spMkLst>
            <pc:docMk/>
            <pc:sldMk cId="1889550579" sldId="265"/>
            <ac:spMk id="4" creationId="{697890C5-86B3-AE52-007D-DFD9B39A2F9A}"/>
          </ac:spMkLst>
        </pc:spChg>
        <pc:spChg chg="del">
          <ac:chgData name="Shukan Thakkar" userId="2edb5f6e-0b6e-4508-8777-f431cb4d9fbd" providerId="ADAL" clId="{3C2F3E49-B2D1-4FAC-A34E-496EC1FFF226}" dt="2024-08-15T22:08:57.453" v="32" actId="26606"/>
          <ac:spMkLst>
            <pc:docMk/>
            <pc:sldMk cId="1889550579" sldId="265"/>
            <ac:spMk id="9" creationId="{A078A52F-85EA-4C0B-962B-D9D9DD4DD78C}"/>
          </ac:spMkLst>
        </pc:spChg>
        <pc:spChg chg="del">
          <ac:chgData name="Shukan Thakkar" userId="2edb5f6e-0b6e-4508-8777-f431cb4d9fbd" providerId="ADAL" clId="{3C2F3E49-B2D1-4FAC-A34E-496EC1FFF226}" dt="2024-08-15T22:08:57.453" v="32" actId="26606"/>
          <ac:spMkLst>
            <pc:docMk/>
            <pc:sldMk cId="1889550579" sldId="265"/>
            <ac:spMk id="11" creationId="{919797D5-5700-4683-B30A-5B4D56CB8270}"/>
          </ac:spMkLst>
        </pc:spChg>
        <pc:spChg chg="del">
          <ac:chgData name="Shukan Thakkar" userId="2edb5f6e-0b6e-4508-8777-f431cb4d9fbd" providerId="ADAL" clId="{3C2F3E49-B2D1-4FAC-A34E-496EC1FFF226}" dt="2024-08-15T22:08:57.453" v="32" actId="26606"/>
          <ac:spMkLst>
            <pc:docMk/>
            <pc:sldMk cId="1889550579" sldId="265"/>
            <ac:spMk id="13" creationId="{4856A7B9-9801-42EC-A4C9-7E22A56EF53D}"/>
          </ac:spMkLst>
        </pc:spChg>
        <pc:spChg chg="del">
          <ac:chgData name="Shukan Thakkar" userId="2edb5f6e-0b6e-4508-8777-f431cb4d9fbd" providerId="ADAL" clId="{3C2F3E49-B2D1-4FAC-A34E-496EC1FFF226}" dt="2024-08-15T22:08:57.453" v="32" actId="26606"/>
          <ac:spMkLst>
            <pc:docMk/>
            <pc:sldMk cId="1889550579" sldId="265"/>
            <ac:spMk id="15" creationId="{A8D10092-A860-4EFB-963F-A14DA3648858}"/>
          </ac:spMkLst>
        </pc:spChg>
        <pc:spChg chg="del">
          <ac:chgData name="Shukan Thakkar" userId="2edb5f6e-0b6e-4508-8777-f431cb4d9fbd" providerId="ADAL" clId="{3C2F3E49-B2D1-4FAC-A34E-496EC1FFF226}" dt="2024-08-15T22:08:57.453" v="32" actId="26606"/>
          <ac:spMkLst>
            <pc:docMk/>
            <pc:sldMk cId="1889550579" sldId="265"/>
            <ac:spMk id="17" creationId="{BABD8CBF-1782-456F-AF12-36CD021CCCF6}"/>
          </ac:spMkLst>
        </pc:spChg>
        <pc:spChg chg="del">
          <ac:chgData name="Shukan Thakkar" userId="2edb5f6e-0b6e-4508-8777-f431cb4d9fbd" providerId="ADAL" clId="{3C2F3E49-B2D1-4FAC-A34E-496EC1FFF226}" dt="2024-08-15T22:08:57.453" v="32" actId="26606"/>
          <ac:spMkLst>
            <pc:docMk/>
            <pc:sldMk cId="1889550579" sldId="265"/>
            <ac:spMk id="19" creationId="{18A186C0-DD3C-4FF4-B165-943244CBD116}"/>
          </ac:spMkLst>
        </pc:spChg>
        <pc:spChg chg="add del">
          <ac:chgData name="Shukan Thakkar" userId="2edb5f6e-0b6e-4508-8777-f431cb4d9fbd" providerId="ADAL" clId="{3C2F3E49-B2D1-4FAC-A34E-496EC1FFF226}" dt="2024-08-15T22:10:48.667" v="34" actId="26606"/>
          <ac:spMkLst>
            <pc:docMk/>
            <pc:sldMk cId="1889550579" sldId="265"/>
            <ac:spMk id="29" creationId="{2928117C-9446-4E7F-AE62-95E0F6DB5B27}"/>
          </ac:spMkLst>
        </pc:spChg>
        <pc:spChg chg="add del">
          <ac:chgData name="Shukan Thakkar" userId="2edb5f6e-0b6e-4508-8777-f431cb4d9fbd" providerId="ADAL" clId="{3C2F3E49-B2D1-4FAC-A34E-496EC1FFF226}" dt="2024-08-15T22:10:48.667" v="34" actId="26606"/>
          <ac:spMkLst>
            <pc:docMk/>
            <pc:sldMk cId="1889550579" sldId="265"/>
            <ac:spMk id="31" creationId="{84D30AFB-4D71-48B0-AA00-28EE92363A5F}"/>
          </ac:spMkLst>
        </pc:spChg>
        <pc:spChg chg="add del">
          <ac:chgData name="Shukan Thakkar" userId="2edb5f6e-0b6e-4508-8777-f431cb4d9fbd" providerId="ADAL" clId="{3C2F3E49-B2D1-4FAC-A34E-496EC1FFF226}" dt="2024-08-15T22:10:48.667" v="34" actId="26606"/>
          <ac:spMkLst>
            <pc:docMk/>
            <pc:sldMk cId="1889550579" sldId="265"/>
            <ac:spMk id="33" creationId="{96A0B76F-8010-4C62-B4B6-C5FC438C059E}"/>
          </ac:spMkLst>
        </pc:spChg>
        <pc:spChg chg="add del">
          <ac:chgData name="Shukan Thakkar" userId="2edb5f6e-0b6e-4508-8777-f431cb4d9fbd" providerId="ADAL" clId="{3C2F3E49-B2D1-4FAC-A34E-496EC1FFF226}" dt="2024-08-15T22:10:48.667" v="34" actId="26606"/>
          <ac:spMkLst>
            <pc:docMk/>
            <pc:sldMk cId="1889550579" sldId="265"/>
            <ac:spMk id="35" creationId="{B36BEBD5-A373-4C8C-8C06-CD8007E22F39}"/>
          </ac:spMkLst>
        </pc:spChg>
        <pc:spChg chg="add del">
          <ac:chgData name="Shukan Thakkar" userId="2edb5f6e-0b6e-4508-8777-f431cb4d9fbd" providerId="ADAL" clId="{3C2F3E49-B2D1-4FAC-A34E-496EC1FFF226}" dt="2024-08-15T22:10:48.667" v="34" actId="26606"/>
          <ac:spMkLst>
            <pc:docMk/>
            <pc:sldMk cId="1889550579" sldId="265"/>
            <ac:spMk id="37" creationId="{42AC7AAA-F039-4011-98DE-17464A67B2EC}"/>
          </ac:spMkLst>
        </pc:spChg>
        <pc:spChg chg="add">
          <ac:chgData name="Shukan Thakkar" userId="2edb5f6e-0b6e-4508-8777-f431cb4d9fbd" providerId="ADAL" clId="{3C2F3E49-B2D1-4FAC-A34E-496EC1FFF226}" dt="2024-08-15T22:10:48.667" v="34" actId="26606"/>
          <ac:spMkLst>
            <pc:docMk/>
            <pc:sldMk cId="1889550579" sldId="265"/>
            <ac:spMk id="47" creationId="{A078A52F-85EA-4C0B-962B-D9D9DD4DD78C}"/>
          </ac:spMkLst>
        </pc:spChg>
        <pc:spChg chg="add">
          <ac:chgData name="Shukan Thakkar" userId="2edb5f6e-0b6e-4508-8777-f431cb4d9fbd" providerId="ADAL" clId="{3C2F3E49-B2D1-4FAC-A34E-496EC1FFF226}" dt="2024-08-15T22:10:48.667" v="34" actId="26606"/>
          <ac:spMkLst>
            <pc:docMk/>
            <pc:sldMk cId="1889550579" sldId="265"/>
            <ac:spMk id="49" creationId="{919797D5-5700-4683-B30A-5B4D56CB8270}"/>
          </ac:spMkLst>
        </pc:spChg>
        <pc:spChg chg="add">
          <ac:chgData name="Shukan Thakkar" userId="2edb5f6e-0b6e-4508-8777-f431cb4d9fbd" providerId="ADAL" clId="{3C2F3E49-B2D1-4FAC-A34E-496EC1FFF226}" dt="2024-08-15T22:10:48.667" v="34" actId="26606"/>
          <ac:spMkLst>
            <pc:docMk/>
            <pc:sldMk cId="1889550579" sldId="265"/>
            <ac:spMk id="51" creationId="{4856A7B9-9801-42EC-A4C9-7E22A56EF53D}"/>
          </ac:spMkLst>
        </pc:spChg>
        <pc:spChg chg="add">
          <ac:chgData name="Shukan Thakkar" userId="2edb5f6e-0b6e-4508-8777-f431cb4d9fbd" providerId="ADAL" clId="{3C2F3E49-B2D1-4FAC-A34E-496EC1FFF226}" dt="2024-08-15T22:10:48.667" v="34" actId="26606"/>
          <ac:spMkLst>
            <pc:docMk/>
            <pc:sldMk cId="1889550579" sldId="265"/>
            <ac:spMk id="53" creationId="{A8D10092-A860-4EFB-963F-A14DA3648858}"/>
          </ac:spMkLst>
        </pc:spChg>
        <pc:spChg chg="add">
          <ac:chgData name="Shukan Thakkar" userId="2edb5f6e-0b6e-4508-8777-f431cb4d9fbd" providerId="ADAL" clId="{3C2F3E49-B2D1-4FAC-A34E-496EC1FFF226}" dt="2024-08-15T22:10:48.667" v="34" actId="26606"/>
          <ac:spMkLst>
            <pc:docMk/>
            <pc:sldMk cId="1889550579" sldId="265"/>
            <ac:spMk id="55" creationId="{BABD8CBF-1782-456F-AF12-36CD021CCCF6}"/>
          </ac:spMkLst>
        </pc:spChg>
        <pc:spChg chg="add">
          <ac:chgData name="Shukan Thakkar" userId="2edb5f6e-0b6e-4508-8777-f431cb4d9fbd" providerId="ADAL" clId="{3C2F3E49-B2D1-4FAC-A34E-496EC1FFF226}" dt="2024-08-15T22:10:48.667" v="34" actId="26606"/>
          <ac:spMkLst>
            <pc:docMk/>
            <pc:sldMk cId="1889550579" sldId="265"/>
            <ac:spMk id="57" creationId="{18A186C0-DD3C-4FF4-B165-943244CBD116}"/>
          </ac:spMkLst>
        </pc:spChg>
        <pc:grpChg chg="del">
          <ac:chgData name="Shukan Thakkar" userId="2edb5f6e-0b6e-4508-8777-f431cb4d9fbd" providerId="ADAL" clId="{3C2F3E49-B2D1-4FAC-A34E-496EC1FFF226}" dt="2024-08-15T22:08:57.453" v="32" actId="26606"/>
          <ac:grpSpMkLst>
            <pc:docMk/>
            <pc:sldMk cId="1889550579" sldId="265"/>
            <ac:grpSpMk id="21" creationId="{7E6B15A5-F4B5-4786-934F-E57C7FA30298}"/>
          </ac:grpSpMkLst>
        </pc:grpChg>
        <pc:grpChg chg="add del">
          <ac:chgData name="Shukan Thakkar" userId="2edb5f6e-0b6e-4508-8777-f431cb4d9fbd" providerId="ADAL" clId="{3C2F3E49-B2D1-4FAC-A34E-496EC1FFF226}" dt="2024-08-15T22:10:48.667" v="34" actId="26606"/>
          <ac:grpSpMkLst>
            <pc:docMk/>
            <pc:sldMk cId="1889550579" sldId="265"/>
            <ac:grpSpMk id="39" creationId="{85EBB90B-3A54-4B2B-9FA6-7B47E1075FE9}"/>
          </ac:grpSpMkLst>
        </pc:grpChg>
        <pc:grpChg chg="add">
          <ac:chgData name="Shukan Thakkar" userId="2edb5f6e-0b6e-4508-8777-f431cb4d9fbd" providerId="ADAL" clId="{3C2F3E49-B2D1-4FAC-A34E-496EC1FFF226}" dt="2024-08-15T22:10:48.667" v="34" actId="26606"/>
          <ac:grpSpMkLst>
            <pc:docMk/>
            <pc:sldMk cId="1889550579" sldId="265"/>
            <ac:grpSpMk id="59" creationId="{7E6B15A5-F4B5-4786-934F-E57C7FA30298}"/>
          </ac:grpSpMkLst>
        </pc:grpChg>
        <pc:picChg chg="mod ord">
          <ac:chgData name="Shukan Thakkar" userId="2edb5f6e-0b6e-4508-8777-f431cb4d9fbd" providerId="ADAL" clId="{3C2F3E49-B2D1-4FAC-A34E-496EC1FFF226}" dt="2024-08-15T22:10:48.667" v="34" actId="26606"/>
          <ac:picMkLst>
            <pc:docMk/>
            <pc:sldMk cId="1889550579" sldId="265"/>
            <ac:picMk id="5" creationId="{82F292AF-12D2-7FB3-7BB1-55EDBDE4D808}"/>
          </ac:picMkLst>
        </pc:picChg>
      </pc:sldChg>
      <pc:sldChg chg="addSp delSp modSp mod">
        <pc:chgData name="Shukan Thakkar" userId="2edb5f6e-0b6e-4508-8777-f431cb4d9fbd" providerId="ADAL" clId="{3C2F3E49-B2D1-4FAC-A34E-496EC1FFF226}" dt="2024-08-15T21:54:55.866" v="7" actId="26606"/>
        <pc:sldMkLst>
          <pc:docMk/>
          <pc:sldMk cId="2021234314" sldId="267"/>
        </pc:sldMkLst>
        <pc:spChg chg="mod">
          <ac:chgData name="Shukan Thakkar" userId="2edb5f6e-0b6e-4508-8777-f431cb4d9fbd" providerId="ADAL" clId="{3C2F3E49-B2D1-4FAC-A34E-496EC1FFF226}" dt="2024-08-15T21:54:55.866" v="7" actId="26606"/>
          <ac:spMkLst>
            <pc:docMk/>
            <pc:sldMk cId="2021234314" sldId="267"/>
            <ac:spMk id="2" creationId="{41B3D446-B083-42DB-961F-48E1C27E8241}"/>
          </ac:spMkLst>
        </pc:spChg>
        <pc:spChg chg="mod ord">
          <ac:chgData name="Shukan Thakkar" userId="2edb5f6e-0b6e-4508-8777-f431cb4d9fbd" providerId="ADAL" clId="{3C2F3E49-B2D1-4FAC-A34E-496EC1FFF226}" dt="2024-08-15T21:54:55.866" v="7" actId="26606"/>
          <ac:spMkLst>
            <pc:docMk/>
            <pc:sldMk cId="2021234314" sldId="267"/>
            <ac:spMk id="3" creationId="{D16D87C4-52D7-EDA0-29F2-483C9C7606D5}"/>
          </ac:spMkLst>
        </pc:spChg>
        <pc:spChg chg="del">
          <ac:chgData name="Shukan Thakkar" userId="2edb5f6e-0b6e-4508-8777-f431cb4d9fbd" providerId="ADAL" clId="{3C2F3E49-B2D1-4FAC-A34E-496EC1FFF226}" dt="2024-08-15T21:53:33.120" v="1" actId="26606"/>
          <ac:spMkLst>
            <pc:docMk/>
            <pc:sldMk cId="2021234314" sldId="267"/>
            <ac:spMk id="26" creationId="{A078A52F-85EA-4C0B-962B-D9D9DD4DD78C}"/>
          </ac:spMkLst>
        </pc:spChg>
        <pc:spChg chg="del">
          <ac:chgData name="Shukan Thakkar" userId="2edb5f6e-0b6e-4508-8777-f431cb4d9fbd" providerId="ADAL" clId="{3C2F3E49-B2D1-4FAC-A34E-496EC1FFF226}" dt="2024-08-15T21:53:33.120" v="1" actId="26606"/>
          <ac:spMkLst>
            <pc:docMk/>
            <pc:sldMk cId="2021234314" sldId="267"/>
            <ac:spMk id="27" creationId="{919797D5-5700-4683-B30A-5B4D56CB8270}"/>
          </ac:spMkLst>
        </pc:spChg>
        <pc:spChg chg="del">
          <ac:chgData name="Shukan Thakkar" userId="2edb5f6e-0b6e-4508-8777-f431cb4d9fbd" providerId="ADAL" clId="{3C2F3E49-B2D1-4FAC-A34E-496EC1FFF226}" dt="2024-08-15T21:53:33.120" v="1" actId="26606"/>
          <ac:spMkLst>
            <pc:docMk/>
            <pc:sldMk cId="2021234314" sldId="267"/>
            <ac:spMk id="28" creationId="{4856A7B9-9801-42EC-A4C9-7E22A56EF53D}"/>
          </ac:spMkLst>
        </pc:spChg>
        <pc:spChg chg="del">
          <ac:chgData name="Shukan Thakkar" userId="2edb5f6e-0b6e-4508-8777-f431cb4d9fbd" providerId="ADAL" clId="{3C2F3E49-B2D1-4FAC-A34E-496EC1FFF226}" dt="2024-08-15T21:53:33.120" v="1" actId="26606"/>
          <ac:spMkLst>
            <pc:docMk/>
            <pc:sldMk cId="2021234314" sldId="267"/>
            <ac:spMk id="29" creationId="{A8D10092-A860-4EFB-963F-A14DA3648858}"/>
          </ac:spMkLst>
        </pc:spChg>
        <pc:spChg chg="del">
          <ac:chgData name="Shukan Thakkar" userId="2edb5f6e-0b6e-4508-8777-f431cb4d9fbd" providerId="ADAL" clId="{3C2F3E49-B2D1-4FAC-A34E-496EC1FFF226}" dt="2024-08-15T21:53:33.120" v="1" actId="26606"/>
          <ac:spMkLst>
            <pc:docMk/>
            <pc:sldMk cId="2021234314" sldId="267"/>
            <ac:spMk id="30" creationId="{EE15E636-2C9E-42CB-B482-436AA81BF93B}"/>
          </ac:spMkLst>
        </pc:spChg>
        <pc:spChg chg="add del">
          <ac:chgData name="Shukan Thakkar" userId="2edb5f6e-0b6e-4508-8777-f431cb4d9fbd" providerId="ADAL" clId="{3C2F3E49-B2D1-4FAC-A34E-496EC1FFF226}" dt="2024-08-15T21:54:55.866" v="7" actId="26606"/>
          <ac:spMkLst>
            <pc:docMk/>
            <pc:sldMk cId="2021234314" sldId="267"/>
            <ac:spMk id="38" creationId="{2928117C-9446-4E7F-AE62-95E0F6DB5B27}"/>
          </ac:spMkLst>
        </pc:spChg>
        <pc:spChg chg="add del">
          <ac:chgData name="Shukan Thakkar" userId="2edb5f6e-0b6e-4508-8777-f431cb4d9fbd" providerId="ADAL" clId="{3C2F3E49-B2D1-4FAC-A34E-496EC1FFF226}" dt="2024-08-15T21:54:55.866" v="7" actId="26606"/>
          <ac:spMkLst>
            <pc:docMk/>
            <pc:sldMk cId="2021234314" sldId="267"/>
            <ac:spMk id="40" creationId="{84D30AFB-4D71-48B0-AA00-28EE92363A5F}"/>
          </ac:spMkLst>
        </pc:spChg>
        <pc:spChg chg="add del">
          <ac:chgData name="Shukan Thakkar" userId="2edb5f6e-0b6e-4508-8777-f431cb4d9fbd" providerId="ADAL" clId="{3C2F3E49-B2D1-4FAC-A34E-496EC1FFF226}" dt="2024-08-15T21:54:55.866" v="7" actId="26606"/>
          <ac:spMkLst>
            <pc:docMk/>
            <pc:sldMk cId="2021234314" sldId="267"/>
            <ac:spMk id="42" creationId="{96A0B76F-8010-4C62-B4B6-C5FC438C059E}"/>
          </ac:spMkLst>
        </pc:spChg>
        <pc:spChg chg="add del">
          <ac:chgData name="Shukan Thakkar" userId="2edb5f6e-0b6e-4508-8777-f431cb4d9fbd" providerId="ADAL" clId="{3C2F3E49-B2D1-4FAC-A34E-496EC1FFF226}" dt="2024-08-15T21:54:55.866" v="7" actId="26606"/>
          <ac:spMkLst>
            <pc:docMk/>
            <pc:sldMk cId="2021234314" sldId="267"/>
            <ac:spMk id="44" creationId="{B36BEBD5-A373-4C8C-8C06-CD8007E22F39}"/>
          </ac:spMkLst>
        </pc:spChg>
        <pc:spChg chg="add del">
          <ac:chgData name="Shukan Thakkar" userId="2edb5f6e-0b6e-4508-8777-f431cb4d9fbd" providerId="ADAL" clId="{3C2F3E49-B2D1-4FAC-A34E-496EC1FFF226}" dt="2024-08-15T21:54:55.866" v="7" actId="26606"/>
          <ac:spMkLst>
            <pc:docMk/>
            <pc:sldMk cId="2021234314" sldId="267"/>
            <ac:spMk id="46" creationId="{42AC7AAA-F039-4011-98DE-17464A67B2EC}"/>
          </ac:spMkLst>
        </pc:spChg>
        <pc:spChg chg="add">
          <ac:chgData name="Shukan Thakkar" userId="2edb5f6e-0b6e-4508-8777-f431cb4d9fbd" providerId="ADAL" clId="{3C2F3E49-B2D1-4FAC-A34E-496EC1FFF226}" dt="2024-08-15T21:54:55.866" v="7" actId="26606"/>
          <ac:spMkLst>
            <pc:docMk/>
            <pc:sldMk cId="2021234314" sldId="267"/>
            <ac:spMk id="56" creationId="{A078A52F-85EA-4C0B-962B-D9D9DD4DD78C}"/>
          </ac:spMkLst>
        </pc:spChg>
        <pc:spChg chg="add">
          <ac:chgData name="Shukan Thakkar" userId="2edb5f6e-0b6e-4508-8777-f431cb4d9fbd" providerId="ADAL" clId="{3C2F3E49-B2D1-4FAC-A34E-496EC1FFF226}" dt="2024-08-15T21:54:55.866" v="7" actId="26606"/>
          <ac:spMkLst>
            <pc:docMk/>
            <pc:sldMk cId="2021234314" sldId="267"/>
            <ac:spMk id="58" creationId="{919797D5-5700-4683-B30A-5B4D56CB8270}"/>
          </ac:spMkLst>
        </pc:spChg>
        <pc:spChg chg="add">
          <ac:chgData name="Shukan Thakkar" userId="2edb5f6e-0b6e-4508-8777-f431cb4d9fbd" providerId="ADAL" clId="{3C2F3E49-B2D1-4FAC-A34E-496EC1FFF226}" dt="2024-08-15T21:54:55.866" v="7" actId="26606"/>
          <ac:spMkLst>
            <pc:docMk/>
            <pc:sldMk cId="2021234314" sldId="267"/>
            <ac:spMk id="60" creationId="{4856A7B9-9801-42EC-A4C9-7E22A56EF53D}"/>
          </ac:spMkLst>
        </pc:spChg>
        <pc:spChg chg="add">
          <ac:chgData name="Shukan Thakkar" userId="2edb5f6e-0b6e-4508-8777-f431cb4d9fbd" providerId="ADAL" clId="{3C2F3E49-B2D1-4FAC-A34E-496EC1FFF226}" dt="2024-08-15T21:54:55.866" v="7" actId="26606"/>
          <ac:spMkLst>
            <pc:docMk/>
            <pc:sldMk cId="2021234314" sldId="267"/>
            <ac:spMk id="62" creationId="{A8D10092-A860-4EFB-963F-A14DA3648858}"/>
          </ac:spMkLst>
        </pc:spChg>
        <pc:spChg chg="add">
          <ac:chgData name="Shukan Thakkar" userId="2edb5f6e-0b6e-4508-8777-f431cb4d9fbd" providerId="ADAL" clId="{3C2F3E49-B2D1-4FAC-A34E-496EC1FFF226}" dt="2024-08-15T21:54:55.866" v="7" actId="26606"/>
          <ac:spMkLst>
            <pc:docMk/>
            <pc:sldMk cId="2021234314" sldId="267"/>
            <ac:spMk id="64" creationId="{2E32075D-9299-4657-87D7-B9987B7FDE36}"/>
          </ac:spMkLst>
        </pc:spChg>
        <pc:grpChg chg="del">
          <ac:chgData name="Shukan Thakkar" userId="2edb5f6e-0b6e-4508-8777-f431cb4d9fbd" providerId="ADAL" clId="{3C2F3E49-B2D1-4FAC-A34E-496EC1FFF226}" dt="2024-08-15T21:53:33.120" v="1" actId="26606"/>
          <ac:grpSpMkLst>
            <pc:docMk/>
            <pc:sldMk cId="2021234314" sldId="267"/>
            <ac:grpSpMk id="32" creationId="{01D4AEDF-0CF9-4271-ABB7-3D3489BB42D0}"/>
          </ac:grpSpMkLst>
        </pc:grpChg>
        <pc:grpChg chg="add del">
          <ac:chgData name="Shukan Thakkar" userId="2edb5f6e-0b6e-4508-8777-f431cb4d9fbd" providerId="ADAL" clId="{3C2F3E49-B2D1-4FAC-A34E-496EC1FFF226}" dt="2024-08-15T21:54:55.866" v="7" actId="26606"/>
          <ac:grpSpMkLst>
            <pc:docMk/>
            <pc:sldMk cId="2021234314" sldId="267"/>
            <ac:grpSpMk id="48" creationId="{85EBB90B-3A54-4B2B-9FA6-7B47E1075FE9}"/>
          </ac:grpSpMkLst>
        </pc:grpChg>
        <pc:picChg chg="mod ord">
          <ac:chgData name="Shukan Thakkar" userId="2edb5f6e-0b6e-4508-8777-f431cb4d9fbd" providerId="ADAL" clId="{3C2F3E49-B2D1-4FAC-A34E-496EC1FFF226}" dt="2024-08-15T21:54:55.866" v="7" actId="26606"/>
          <ac:picMkLst>
            <pc:docMk/>
            <pc:sldMk cId="2021234314" sldId="267"/>
            <ac:picMk id="31" creationId="{7A2C13D6-63CE-ECA5-EC67-12410FB88102}"/>
          </ac:picMkLst>
        </pc:picChg>
      </pc:sldChg>
      <pc:sldChg chg="addSp delSp modSp mod">
        <pc:chgData name="Shukan Thakkar" userId="2edb5f6e-0b6e-4508-8777-f431cb4d9fbd" providerId="ADAL" clId="{3C2F3E49-B2D1-4FAC-A34E-496EC1FFF226}" dt="2024-08-15T22:12:27.802" v="44" actId="14100"/>
        <pc:sldMkLst>
          <pc:docMk/>
          <pc:sldMk cId="1708427546" sldId="268"/>
        </pc:sldMkLst>
        <pc:spChg chg="mod">
          <ac:chgData name="Shukan Thakkar" userId="2edb5f6e-0b6e-4508-8777-f431cb4d9fbd" providerId="ADAL" clId="{3C2F3E49-B2D1-4FAC-A34E-496EC1FFF226}" dt="2024-08-15T21:54:44.555" v="6" actId="26606"/>
          <ac:spMkLst>
            <pc:docMk/>
            <pc:sldMk cId="1708427546" sldId="268"/>
            <ac:spMk id="2" creationId="{283843D4-3A77-9EAE-B5E2-290E7C99CE1D}"/>
          </ac:spMkLst>
        </pc:spChg>
        <pc:spChg chg="mod ord">
          <ac:chgData name="Shukan Thakkar" userId="2edb5f6e-0b6e-4508-8777-f431cb4d9fbd" providerId="ADAL" clId="{3C2F3E49-B2D1-4FAC-A34E-496EC1FFF226}" dt="2024-08-15T21:54:44.555" v="6" actId="26606"/>
          <ac:spMkLst>
            <pc:docMk/>
            <pc:sldMk cId="1708427546" sldId="268"/>
            <ac:spMk id="3" creationId="{CE06A368-60D6-B430-0CE1-C4F71021F904}"/>
          </ac:spMkLst>
        </pc:spChg>
        <pc:spChg chg="add del">
          <ac:chgData name="Shukan Thakkar" userId="2edb5f6e-0b6e-4508-8777-f431cb4d9fbd" providerId="ADAL" clId="{3C2F3E49-B2D1-4FAC-A34E-496EC1FFF226}" dt="2024-08-15T21:54:44.555" v="6" actId="26606"/>
          <ac:spMkLst>
            <pc:docMk/>
            <pc:sldMk cId="1708427546" sldId="268"/>
            <ac:spMk id="57" creationId="{74DB6F31-1B9E-4237-84A3-0825BFDF4616}"/>
          </ac:spMkLst>
        </pc:spChg>
        <pc:spChg chg="add del">
          <ac:chgData name="Shukan Thakkar" userId="2edb5f6e-0b6e-4508-8777-f431cb4d9fbd" providerId="ADAL" clId="{3C2F3E49-B2D1-4FAC-A34E-496EC1FFF226}" dt="2024-08-15T21:54:44.555" v="6" actId="26606"/>
          <ac:spMkLst>
            <pc:docMk/>
            <pc:sldMk cId="1708427546" sldId="268"/>
            <ac:spMk id="58" creationId="{A499F183-99EE-4B1F-BA64-21A07922AE82}"/>
          </ac:spMkLst>
        </pc:spChg>
        <pc:spChg chg="add del">
          <ac:chgData name="Shukan Thakkar" userId="2edb5f6e-0b6e-4508-8777-f431cb4d9fbd" providerId="ADAL" clId="{3C2F3E49-B2D1-4FAC-A34E-496EC1FFF226}" dt="2024-08-15T21:54:44.555" v="6" actId="26606"/>
          <ac:spMkLst>
            <pc:docMk/>
            <pc:sldMk cId="1708427546" sldId="268"/>
            <ac:spMk id="59" creationId="{B783A767-5AFC-40D0-A72C-09036EA1726F}"/>
          </ac:spMkLst>
        </pc:spChg>
        <pc:spChg chg="add del">
          <ac:chgData name="Shukan Thakkar" userId="2edb5f6e-0b6e-4508-8777-f431cb4d9fbd" providerId="ADAL" clId="{3C2F3E49-B2D1-4FAC-A34E-496EC1FFF226}" dt="2024-08-15T21:54:44.555" v="6" actId="26606"/>
          <ac:spMkLst>
            <pc:docMk/>
            <pc:sldMk cId="1708427546" sldId="268"/>
            <ac:spMk id="60" creationId="{41262CAC-6BC8-43F9-9113-770A2772F68C}"/>
          </ac:spMkLst>
        </pc:spChg>
        <pc:spChg chg="add del">
          <ac:chgData name="Shukan Thakkar" userId="2edb5f6e-0b6e-4508-8777-f431cb4d9fbd" providerId="ADAL" clId="{3C2F3E49-B2D1-4FAC-A34E-496EC1FFF226}" dt="2024-08-15T21:54:44.555" v="6" actId="26606"/>
          <ac:spMkLst>
            <pc:docMk/>
            <pc:sldMk cId="1708427546" sldId="268"/>
            <ac:spMk id="61" creationId="{B3BACAB1-2B34-4A74-AD7B-BB0B9591DB0B}"/>
          </ac:spMkLst>
        </pc:spChg>
        <pc:spChg chg="add del">
          <ac:chgData name="Shukan Thakkar" userId="2edb5f6e-0b6e-4508-8777-f431cb4d9fbd" providerId="ADAL" clId="{3C2F3E49-B2D1-4FAC-A34E-496EC1FFF226}" dt="2024-08-15T21:54:44.555" v="6" actId="26606"/>
          <ac:spMkLst>
            <pc:docMk/>
            <pc:sldMk cId="1708427546" sldId="268"/>
            <ac:spMk id="62" creationId="{F1ADD25B-0A33-4EF2-90F4-43139269318B}"/>
          </ac:spMkLst>
        </pc:spChg>
        <pc:spChg chg="add del">
          <ac:chgData name="Shukan Thakkar" userId="2edb5f6e-0b6e-4508-8777-f431cb4d9fbd" providerId="ADAL" clId="{3C2F3E49-B2D1-4FAC-A34E-496EC1FFF226}" dt="2024-08-15T21:54:44.555" v="6" actId="26606"/>
          <ac:spMkLst>
            <pc:docMk/>
            <pc:sldMk cId="1708427546" sldId="268"/>
            <ac:spMk id="67" creationId="{A078A52F-85EA-4C0B-962B-D9D9DD4DD78C}"/>
          </ac:spMkLst>
        </pc:spChg>
        <pc:spChg chg="add del">
          <ac:chgData name="Shukan Thakkar" userId="2edb5f6e-0b6e-4508-8777-f431cb4d9fbd" providerId="ADAL" clId="{3C2F3E49-B2D1-4FAC-A34E-496EC1FFF226}" dt="2024-08-15T21:54:44.555" v="6" actId="26606"/>
          <ac:spMkLst>
            <pc:docMk/>
            <pc:sldMk cId="1708427546" sldId="268"/>
            <ac:spMk id="69" creationId="{919797D5-5700-4683-B30A-5B4D56CB8270}"/>
          </ac:spMkLst>
        </pc:spChg>
        <pc:spChg chg="add del">
          <ac:chgData name="Shukan Thakkar" userId="2edb5f6e-0b6e-4508-8777-f431cb4d9fbd" providerId="ADAL" clId="{3C2F3E49-B2D1-4FAC-A34E-496EC1FFF226}" dt="2024-08-15T21:54:44.555" v="6" actId="26606"/>
          <ac:spMkLst>
            <pc:docMk/>
            <pc:sldMk cId="1708427546" sldId="268"/>
            <ac:spMk id="71" creationId="{4856A7B9-9801-42EC-A4C9-7E22A56EF53D}"/>
          </ac:spMkLst>
        </pc:spChg>
        <pc:spChg chg="add del">
          <ac:chgData name="Shukan Thakkar" userId="2edb5f6e-0b6e-4508-8777-f431cb4d9fbd" providerId="ADAL" clId="{3C2F3E49-B2D1-4FAC-A34E-496EC1FFF226}" dt="2024-08-15T21:54:44.555" v="6" actId="26606"/>
          <ac:spMkLst>
            <pc:docMk/>
            <pc:sldMk cId="1708427546" sldId="268"/>
            <ac:spMk id="73" creationId="{A8D10092-A860-4EFB-963F-A14DA3648858}"/>
          </ac:spMkLst>
        </pc:spChg>
        <pc:spChg chg="add del">
          <ac:chgData name="Shukan Thakkar" userId="2edb5f6e-0b6e-4508-8777-f431cb4d9fbd" providerId="ADAL" clId="{3C2F3E49-B2D1-4FAC-A34E-496EC1FFF226}" dt="2024-08-15T21:54:44.555" v="6" actId="26606"/>
          <ac:spMkLst>
            <pc:docMk/>
            <pc:sldMk cId="1708427546" sldId="268"/>
            <ac:spMk id="75" creationId="{2E32075D-9299-4657-87D7-B9987B7FDE36}"/>
          </ac:spMkLst>
        </pc:spChg>
        <pc:picChg chg="mod">
          <ac:chgData name="Shukan Thakkar" userId="2edb5f6e-0b6e-4508-8777-f431cb4d9fbd" providerId="ADAL" clId="{3C2F3E49-B2D1-4FAC-A34E-496EC1FFF226}" dt="2024-08-15T22:12:27.802" v="44" actId="14100"/>
          <ac:picMkLst>
            <pc:docMk/>
            <pc:sldMk cId="1708427546" sldId="268"/>
            <ac:picMk id="5" creationId="{A22D1FC9-4804-AEE5-F5F4-C4844ACA2D05}"/>
          </ac:picMkLst>
        </pc:picChg>
        <pc:picChg chg="mod">
          <ac:chgData name="Shukan Thakkar" userId="2edb5f6e-0b6e-4508-8777-f431cb4d9fbd" providerId="ADAL" clId="{3C2F3E49-B2D1-4FAC-A34E-496EC1FFF226}" dt="2024-08-15T21:54:44.555" v="6" actId="26606"/>
          <ac:picMkLst>
            <pc:docMk/>
            <pc:sldMk cId="1708427546" sldId="268"/>
            <ac:picMk id="6" creationId="{D055FBB3-916C-5399-6173-0C98E7260BC5}"/>
          </ac:picMkLst>
        </pc:picChg>
      </pc:sldChg>
      <pc:sldChg chg="modSp mod">
        <pc:chgData name="Shukan Thakkar" userId="2edb5f6e-0b6e-4508-8777-f431cb4d9fbd" providerId="ADAL" clId="{3C2F3E49-B2D1-4FAC-A34E-496EC1FFF226}" dt="2024-08-15T22:12:10.368" v="40" actId="14100"/>
        <pc:sldMkLst>
          <pc:docMk/>
          <pc:sldMk cId="2976260217" sldId="269"/>
        </pc:sldMkLst>
        <pc:picChg chg="mod">
          <ac:chgData name="Shukan Thakkar" userId="2edb5f6e-0b6e-4508-8777-f431cb4d9fbd" providerId="ADAL" clId="{3C2F3E49-B2D1-4FAC-A34E-496EC1FFF226}" dt="2024-08-15T22:12:10.368" v="40" actId="14100"/>
          <ac:picMkLst>
            <pc:docMk/>
            <pc:sldMk cId="2976260217" sldId="269"/>
            <ac:picMk id="6" creationId="{53823DAE-D0FC-F19A-6BB8-285B06E69B7F}"/>
          </ac:picMkLst>
        </pc:picChg>
      </pc:sldChg>
      <pc:sldChg chg="addSp delSp modSp mod">
        <pc:chgData name="Shukan Thakkar" userId="2edb5f6e-0b6e-4508-8777-f431cb4d9fbd" providerId="ADAL" clId="{3C2F3E49-B2D1-4FAC-A34E-496EC1FFF226}" dt="2024-08-15T21:53:53.949" v="4" actId="26606"/>
        <pc:sldMkLst>
          <pc:docMk/>
          <pc:sldMk cId="2314000421" sldId="270"/>
        </pc:sldMkLst>
        <pc:spChg chg="mod">
          <ac:chgData name="Shukan Thakkar" userId="2edb5f6e-0b6e-4508-8777-f431cb4d9fbd" providerId="ADAL" clId="{3C2F3E49-B2D1-4FAC-A34E-496EC1FFF226}" dt="2024-08-15T21:53:53.949" v="4" actId="26606"/>
          <ac:spMkLst>
            <pc:docMk/>
            <pc:sldMk cId="2314000421" sldId="270"/>
            <ac:spMk id="2" creationId="{7AE230F8-9F2A-ADE3-3FF8-75475CA4831F}"/>
          </ac:spMkLst>
        </pc:spChg>
        <pc:spChg chg="mod">
          <ac:chgData name="Shukan Thakkar" userId="2edb5f6e-0b6e-4508-8777-f431cb4d9fbd" providerId="ADAL" clId="{3C2F3E49-B2D1-4FAC-A34E-496EC1FFF226}" dt="2024-08-15T21:53:53.949" v="4" actId="26606"/>
          <ac:spMkLst>
            <pc:docMk/>
            <pc:sldMk cId="2314000421" sldId="270"/>
            <ac:spMk id="3" creationId="{BDF1E68A-318C-0A07-BE48-E33AA367DA39}"/>
          </ac:spMkLst>
        </pc:spChg>
        <pc:spChg chg="add del">
          <ac:chgData name="Shukan Thakkar" userId="2edb5f6e-0b6e-4508-8777-f431cb4d9fbd" providerId="ADAL" clId="{3C2F3E49-B2D1-4FAC-A34E-496EC1FFF226}" dt="2024-08-15T21:53:53.949" v="4" actId="26606"/>
          <ac:spMkLst>
            <pc:docMk/>
            <pc:sldMk cId="2314000421" sldId="270"/>
            <ac:spMk id="27" creationId="{A078A52F-85EA-4C0B-962B-D9D9DD4DD78C}"/>
          </ac:spMkLst>
        </pc:spChg>
        <pc:spChg chg="add del">
          <ac:chgData name="Shukan Thakkar" userId="2edb5f6e-0b6e-4508-8777-f431cb4d9fbd" providerId="ADAL" clId="{3C2F3E49-B2D1-4FAC-A34E-496EC1FFF226}" dt="2024-08-15T21:53:53.949" v="4" actId="26606"/>
          <ac:spMkLst>
            <pc:docMk/>
            <pc:sldMk cId="2314000421" sldId="270"/>
            <ac:spMk id="28" creationId="{919797D5-5700-4683-B30A-5B4D56CB8270}"/>
          </ac:spMkLst>
        </pc:spChg>
        <pc:spChg chg="add del">
          <ac:chgData name="Shukan Thakkar" userId="2edb5f6e-0b6e-4508-8777-f431cb4d9fbd" providerId="ADAL" clId="{3C2F3E49-B2D1-4FAC-A34E-496EC1FFF226}" dt="2024-08-15T21:53:53.949" v="4" actId="26606"/>
          <ac:spMkLst>
            <pc:docMk/>
            <pc:sldMk cId="2314000421" sldId="270"/>
            <ac:spMk id="29" creationId="{4856A7B9-9801-42EC-A4C9-7E22A56EF53D}"/>
          </ac:spMkLst>
        </pc:spChg>
        <pc:spChg chg="add del">
          <ac:chgData name="Shukan Thakkar" userId="2edb5f6e-0b6e-4508-8777-f431cb4d9fbd" providerId="ADAL" clId="{3C2F3E49-B2D1-4FAC-A34E-496EC1FFF226}" dt="2024-08-15T21:53:53.949" v="4" actId="26606"/>
          <ac:spMkLst>
            <pc:docMk/>
            <pc:sldMk cId="2314000421" sldId="270"/>
            <ac:spMk id="30" creationId="{A8D10092-A860-4EFB-963F-A14DA3648858}"/>
          </ac:spMkLst>
        </pc:spChg>
        <pc:spChg chg="add del">
          <ac:chgData name="Shukan Thakkar" userId="2edb5f6e-0b6e-4508-8777-f431cb4d9fbd" providerId="ADAL" clId="{3C2F3E49-B2D1-4FAC-A34E-496EC1FFF226}" dt="2024-08-15T21:53:53.949" v="4" actId="26606"/>
          <ac:spMkLst>
            <pc:docMk/>
            <pc:sldMk cId="2314000421" sldId="270"/>
            <ac:spMk id="31" creationId="{EE15E636-2C9E-42CB-B482-436AA81BF93B}"/>
          </ac:spMkLst>
        </pc:spChg>
        <pc:spChg chg="add del">
          <ac:chgData name="Shukan Thakkar" userId="2edb5f6e-0b6e-4508-8777-f431cb4d9fbd" providerId="ADAL" clId="{3C2F3E49-B2D1-4FAC-A34E-496EC1FFF226}" dt="2024-08-15T21:53:53.916" v="3" actId="26606"/>
          <ac:spMkLst>
            <pc:docMk/>
            <pc:sldMk cId="2314000421" sldId="270"/>
            <ac:spMk id="40" creationId="{2928117C-9446-4E7F-AE62-95E0F6DB5B27}"/>
          </ac:spMkLst>
        </pc:spChg>
        <pc:spChg chg="add del">
          <ac:chgData name="Shukan Thakkar" userId="2edb5f6e-0b6e-4508-8777-f431cb4d9fbd" providerId="ADAL" clId="{3C2F3E49-B2D1-4FAC-A34E-496EC1FFF226}" dt="2024-08-15T21:53:53.916" v="3" actId="26606"/>
          <ac:spMkLst>
            <pc:docMk/>
            <pc:sldMk cId="2314000421" sldId="270"/>
            <ac:spMk id="42" creationId="{84D30AFB-4D71-48B0-AA00-28EE92363A5F}"/>
          </ac:spMkLst>
        </pc:spChg>
        <pc:spChg chg="add del">
          <ac:chgData name="Shukan Thakkar" userId="2edb5f6e-0b6e-4508-8777-f431cb4d9fbd" providerId="ADAL" clId="{3C2F3E49-B2D1-4FAC-A34E-496EC1FFF226}" dt="2024-08-15T21:53:53.916" v="3" actId="26606"/>
          <ac:spMkLst>
            <pc:docMk/>
            <pc:sldMk cId="2314000421" sldId="270"/>
            <ac:spMk id="44" creationId="{96A0B76F-8010-4C62-B4B6-C5FC438C059E}"/>
          </ac:spMkLst>
        </pc:spChg>
        <pc:spChg chg="add del">
          <ac:chgData name="Shukan Thakkar" userId="2edb5f6e-0b6e-4508-8777-f431cb4d9fbd" providerId="ADAL" clId="{3C2F3E49-B2D1-4FAC-A34E-496EC1FFF226}" dt="2024-08-15T21:53:53.916" v="3" actId="26606"/>
          <ac:spMkLst>
            <pc:docMk/>
            <pc:sldMk cId="2314000421" sldId="270"/>
            <ac:spMk id="46" creationId="{B36BEBD5-A373-4C8C-8C06-CD8007E22F39}"/>
          </ac:spMkLst>
        </pc:spChg>
        <pc:spChg chg="add del">
          <ac:chgData name="Shukan Thakkar" userId="2edb5f6e-0b6e-4508-8777-f431cb4d9fbd" providerId="ADAL" clId="{3C2F3E49-B2D1-4FAC-A34E-496EC1FFF226}" dt="2024-08-15T21:53:53.916" v="3" actId="26606"/>
          <ac:spMkLst>
            <pc:docMk/>
            <pc:sldMk cId="2314000421" sldId="270"/>
            <ac:spMk id="48" creationId="{B719D01B-E306-486F-A44A-E1BEE6B8C63A}"/>
          </ac:spMkLst>
        </pc:spChg>
        <pc:spChg chg="add">
          <ac:chgData name="Shukan Thakkar" userId="2edb5f6e-0b6e-4508-8777-f431cb4d9fbd" providerId="ADAL" clId="{3C2F3E49-B2D1-4FAC-A34E-496EC1FFF226}" dt="2024-08-15T21:53:53.949" v="4" actId="26606"/>
          <ac:spMkLst>
            <pc:docMk/>
            <pc:sldMk cId="2314000421" sldId="270"/>
            <ac:spMk id="55" creationId="{A078A52F-85EA-4C0B-962B-D9D9DD4DD78C}"/>
          </ac:spMkLst>
        </pc:spChg>
        <pc:spChg chg="add">
          <ac:chgData name="Shukan Thakkar" userId="2edb5f6e-0b6e-4508-8777-f431cb4d9fbd" providerId="ADAL" clId="{3C2F3E49-B2D1-4FAC-A34E-496EC1FFF226}" dt="2024-08-15T21:53:53.949" v="4" actId="26606"/>
          <ac:spMkLst>
            <pc:docMk/>
            <pc:sldMk cId="2314000421" sldId="270"/>
            <ac:spMk id="56" creationId="{919797D5-5700-4683-B30A-5B4D56CB8270}"/>
          </ac:spMkLst>
        </pc:spChg>
        <pc:spChg chg="add">
          <ac:chgData name="Shukan Thakkar" userId="2edb5f6e-0b6e-4508-8777-f431cb4d9fbd" providerId="ADAL" clId="{3C2F3E49-B2D1-4FAC-A34E-496EC1FFF226}" dt="2024-08-15T21:53:53.949" v="4" actId="26606"/>
          <ac:spMkLst>
            <pc:docMk/>
            <pc:sldMk cId="2314000421" sldId="270"/>
            <ac:spMk id="57" creationId="{4856A7B9-9801-42EC-A4C9-7E22A56EF53D}"/>
          </ac:spMkLst>
        </pc:spChg>
        <pc:spChg chg="add">
          <ac:chgData name="Shukan Thakkar" userId="2edb5f6e-0b6e-4508-8777-f431cb4d9fbd" providerId="ADAL" clId="{3C2F3E49-B2D1-4FAC-A34E-496EC1FFF226}" dt="2024-08-15T21:53:53.949" v="4" actId="26606"/>
          <ac:spMkLst>
            <pc:docMk/>
            <pc:sldMk cId="2314000421" sldId="270"/>
            <ac:spMk id="58" creationId="{A8D10092-A860-4EFB-963F-A14DA3648858}"/>
          </ac:spMkLst>
        </pc:spChg>
        <pc:spChg chg="add">
          <ac:chgData name="Shukan Thakkar" userId="2edb5f6e-0b6e-4508-8777-f431cb4d9fbd" providerId="ADAL" clId="{3C2F3E49-B2D1-4FAC-A34E-496EC1FFF226}" dt="2024-08-15T21:53:53.949" v="4" actId="26606"/>
          <ac:spMkLst>
            <pc:docMk/>
            <pc:sldMk cId="2314000421" sldId="270"/>
            <ac:spMk id="59" creationId="{2E32075D-9299-4657-87D7-B9987B7FDE36}"/>
          </ac:spMkLst>
        </pc:spChg>
        <pc:grpChg chg="add del">
          <ac:chgData name="Shukan Thakkar" userId="2edb5f6e-0b6e-4508-8777-f431cb4d9fbd" providerId="ADAL" clId="{3C2F3E49-B2D1-4FAC-A34E-496EC1FFF226}" dt="2024-08-15T21:53:53.949" v="4" actId="26606"/>
          <ac:grpSpMkLst>
            <pc:docMk/>
            <pc:sldMk cId="2314000421" sldId="270"/>
            <ac:grpSpMk id="33" creationId="{01D4AEDF-0CF9-4271-ABB7-3D3489BB42D0}"/>
          </ac:grpSpMkLst>
        </pc:grpChg>
        <pc:grpChg chg="add del">
          <ac:chgData name="Shukan Thakkar" userId="2edb5f6e-0b6e-4508-8777-f431cb4d9fbd" providerId="ADAL" clId="{3C2F3E49-B2D1-4FAC-A34E-496EC1FFF226}" dt="2024-08-15T21:53:53.916" v="3" actId="26606"/>
          <ac:grpSpMkLst>
            <pc:docMk/>
            <pc:sldMk cId="2314000421" sldId="270"/>
            <ac:grpSpMk id="50" creationId="{E3ECE2A1-BE02-45E8-80D2-40668675E1BF}"/>
          </ac:grpSpMkLst>
        </pc:grpChg>
        <pc:picChg chg="mod ord">
          <ac:chgData name="Shukan Thakkar" userId="2edb5f6e-0b6e-4508-8777-f431cb4d9fbd" providerId="ADAL" clId="{3C2F3E49-B2D1-4FAC-A34E-496EC1FFF226}" dt="2024-08-15T21:53:53.949" v="4" actId="26606"/>
          <ac:picMkLst>
            <pc:docMk/>
            <pc:sldMk cId="2314000421" sldId="270"/>
            <ac:picMk id="32" creationId="{A5312F65-F9ED-4B9D-E604-734692922E84}"/>
          </ac:picMkLst>
        </pc:picChg>
      </pc:sldChg>
      <pc:sldChg chg="addSp delSp modSp mod">
        <pc:chgData name="Shukan Thakkar" userId="2edb5f6e-0b6e-4508-8777-f431cb4d9fbd" providerId="ADAL" clId="{3C2F3E49-B2D1-4FAC-A34E-496EC1FFF226}" dt="2024-08-15T22:23:17.925" v="88" actId="26606"/>
        <pc:sldMkLst>
          <pc:docMk/>
          <pc:sldMk cId="3349642447" sldId="271"/>
        </pc:sldMkLst>
        <pc:spChg chg="mod ord">
          <ac:chgData name="Shukan Thakkar" userId="2edb5f6e-0b6e-4508-8777-f431cb4d9fbd" providerId="ADAL" clId="{3C2F3E49-B2D1-4FAC-A34E-496EC1FFF226}" dt="2024-08-15T22:23:17.925" v="88" actId="26606"/>
          <ac:spMkLst>
            <pc:docMk/>
            <pc:sldMk cId="3349642447" sldId="271"/>
            <ac:spMk id="2" creationId="{1C6109C1-BD0C-2D0B-3F6C-74BC1EFDC85A}"/>
          </ac:spMkLst>
        </pc:spChg>
        <pc:spChg chg="add del mod">
          <ac:chgData name="Shukan Thakkar" userId="2edb5f6e-0b6e-4508-8777-f431cb4d9fbd" providerId="ADAL" clId="{3C2F3E49-B2D1-4FAC-A34E-496EC1FFF226}" dt="2024-08-15T22:23:11.691" v="87" actId="478"/>
          <ac:spMkLst>
            <pc:docMk/>
            <pc:sldMk cId="3349642447" sldId="271"/>
            <ac:spMk id="4" creationId="{830F0D56-1E15-80C4-024F-163CD8463C82}"/>
          </ac:spMkLst>
        </pc:spChg>
        <pc:spChg chg="del">
          <ac:chgData name="Shukan Thakkar" userId="2edb5f6e-0b6e-4508-8777-f431cb4d9fbd" providerId="ADAL" clId="{3C2F3E49-B2D1-4FAC-A34E-496EC1FFF226}" dt="2024-08-15T21:59:20.326" v="17" actId="26606"/>
          <ac:spMkLst>
            <pc:docMk/>
            <pc:sldMk cId="3349642447" sldId="271"/>
            <ac:spMk id="25" creationId="{A499F183-99EE-4B1F-BA64-21A07922AE82}"/>
          </ac:spMkLst>
        </pc:spChg>
        <pc:spChg chg="del">
          <ac:chgData name="Shukan Thakkar" userId="2edb5f6e-0b6e-4508-8777-f431cb4d9fbd" providerId="ADAL" clId="{3C2F3E49-B2D1-4FAC-A34E-496EC1FFF226}" dt="2024-08-15T21:59:20.326" v="17" actId="26606"/>
          <ac:spMkLst>
            <pc:docMk/>
            <pc:sldMk cId="3349642447" sldId="271"/>
            <ac:spMk id="27" creationId="{B783A767-5AFC-40D0-A72C-09036EA1726F}"/>
          </ac:spMkLst>
        </pc:spChg>
        <pc:spChg chg="del">
          <ac:chgData name="Shukan Thakkar" userId="2edb5f6e-0b6e-4508-8777-f431cb4d9fbd" providerId="ADAL" clId="{3C2F3E49-B2D1-4FAC-A34E-496EC1FFF226}" dt="2024-08-15T21:59:20.326" v="17" actId="26606"/>
          <ac:spMkLst>
            <pc:docMk/>
            <pc:sldMk cId="3349642447" sldId="271"/>
            <ac:spMk id="29" creationId="{41262CAC-6BC8-43F9-9113-770A2772F68C}"/>
          </ac:spMkLst>
        </pc:spChg>
        <pc:spChg chg="del">
          <ac:chgData name="Shukan Thakkar" userId="2edb5f6e-0b6e-4508-8777-f431cb4d9fbd" providerId="ADAL" clId="{3C2F3E49-B2D1-4FAC-A34E-496EC1FFF226}" dt="2024-08-15T21:59:20.326" v="17" actId="26606"/>
          <ac:spMkLst>
            <pc:docMk/>
            <pc:sldMk cId="3349642447" sldId="271"/>
            <ac:spMk id="31" creationId="{1AA2CCB6-DFD2-41CD-96FE-0140B793599F}"/>
          </ac:spMkLst>
        </pc:spChg>
        <pc:spChg chg="del">
          <ac:chgData name="Shukan Thakkar" userId="2edb5f6e-0b6e-4508-8777-f431cb4d9fbd" providerId="ADAL" clId="{3C2F3E49-B2D1-4FAC-A34E-496EC1FFF226}" dt="2024-08-15T21:59:20.326" v="17" actId="26606"/>
          <ac:spMkLst>
            <pc:docMk/>
            <pc:sldMk cId="3349642447" sldId="271"/>
            <ac:spMk id="33" creationId="{B916921E-0792-45DC-AB86-1F53A5A7D0AE}"/>
          </ac:spMkLst>
        </pc:spChg>
        <pc:spChg chg="add del">
          <ac:chgData name="Shukan Thakkar" userId="2edb5f6e-0b6e-4508-8777-f431cb4d9fbd" providerId="ADAL" clId="{3C2F3E49-B2D1-4FAC-A34E-496EC1FFF226}" dt="2024-08-15T22:23:17.925" v="88" actId="26606"/>
          <ac:spMkLst>
            <pc:docMk/>
            <pc:sldMk cId="3349642447" sldId="271"/>
            <ac:spMk id="38" creationId="{A499F183-99EE-4B1F-BA64-21A07922AE82}"/>
          </ac:spMkLst>
        </pc:spChg>
        <pc:spChg chg="add del">
          <ac:chgData name="Shukan Thakkar" userId="2edb5f6e-0b6e-4508-8777-f431cb4d9fbd" providerId="ADAL" clId="{3C2F3E49-B2D1-4FAC-A34E-496EC1FFF226}" dt="2024-08-15T22:23:17.925" v="88" actId="26606"/>
          <ac:spMkLst>
            <pc:docMk/>
            <pc:sldMk cId="3349642447" sldId="271"/>
            <ac:spMk id="40" creationId="{B783A767-5AFC-40D0-A72C-09036EA1726F}"/>
          </ac:spMkLst>
        </pc:spChg>
        <pc:spChg chg="add del">
          <ac:chgData name="Shukan Thakkar" userId="2edb5f6e-0b6e-4508-8777-f431cb4d9fbd" providerId="ADAL" clId="{3C2F3E49-B2D1-4FAC-A34E-496EC1FFF226}" dt="2024-08-15T22:23:17.925" v="88" actId="26606"/>
          <ac:spMkLst>
            <pc:docMk/>
            <pc:sldMk cId="3349642447" sldId="271"/>
            <ac:spMk id="42" creationId="{41262CAC-6BC8-43F9-9113-770A2772F68C}"/>
          </ac:spMkLst>
        </pc:spChg>
        <pc:spChg chg="add del">
          <ac:chgData name="Shukan Thakkar" userId="2edb5f6e-0b6e-4508-8777-f431cb4d9fbd" providerId="ADAL" clId="{3C2F3E49-B2D1-4FAC-A34E-496EC1FFF226}" dt="2024-08-15T22:23:17.925" v="88" actId="26606"/>
          <ac:spMkLst>
            <pc:docMk/>
            <pc:sldMk cId="3349642447" sldId="271"/>
            <ac:spMk id="44" creationId="{1AA2CCB6-DFD2-41CD-96FE-0140B793599F}"/>
          </ac:spMkLst>
        </pc:spChg>
        <pc:spChg chg="add del">
          <ac:chgData name="Shukan Thakkar" userId="2edb5f6e-0b6e-4508-8777-f431cb4d9fbd" providerId="ADAL" clId="{3C2F3E49-B2D1-4FAC-A34E-496EC1FFF226}" dt="2024-08-15T22:23:17.925" v="88" actId="26606"/>
          <ac:spMkLst>
            <pc:docMk/>
            <pc:sldMk cId="3349642447" sldId="271"/>
            <ac:spMk id="46" creationId="{8D0A8302-05E2-46E9-8702-F5622761BFFB}"/>
          </ac:spMkLst>
        </pc:spChg>
        <pc:spChg chg="add del">
          <ac:chgData name="Shukan Thakkar" userId="2edb5f6e-0b6e-4508-8777-f431cb4d9fbd" providerId="ADAL" clId="{3C2F3E49-B2D1-4FAC-A34E-496EC1FFF226}" dt="2024-08-15T22:23:17.925" v="88" actId="26606"/>
          <ac:spMkLst>
            <pc:docMk/>
            <pc:sldMk cId="3349642447" sldId="271"/>
            <ac:spMk id="48" creationId="{395A9DDB-4A31-4005-968F-E5D5CC353504}"/>
          </ac:spMkLst>
        </pc:spChg>
        <pc:spChg chg="add">
          <ac:chgData name="Shukan Thakkar" userId="2edb5f6e-0b6e-4508-8777-f431cb4d9fbd" providerId="ADAL" clId="{3C2F3E49-B2D1-4FAC-A34E-496EC1FFF226}" dt="2024-08-15T22:23:17.925" v="88" actId="26606"/>
          <ac:spMkLst>
            <pc:docMk/>
            <pc:sldMk cId="3349642447" sldId="271"/>
            <ac:spMk id="53" creationId="{48E96387-12F1-45E4-9322-ABBF2EE040E9}"/>
          </ac:spMkLst>
        </pc:spChg>
        <pc:spChg chg="add">
          <ac:chgData name="Shukan Thakkar" userId="2edb5f6e-0b6e-4508-8777-f431cb4d9fbd" providerId="ADAL" clId="{3C2F3E49-B2D1-4FAC-A34E-496EC1FFF226}" dt="2024-08-15T22:23:17.925" v="88" actId="26606"/>
          <ac:spMkLst>
            <pc:docMk/>
            <pc:sldMk cId="3349642447" sldId="271"/>
            <ac:spMk id="55" creationId="{A9F421DD-DE4E-4547-A904-3F80E25E3F35}"/>
          </ac:spMkLst>
        </pc:spChg>
        <pc:spChg chg="add">
          <ac:chgData name="Shukan Thakkar" userId="2edb5f6e-0b6e-4508-8777-f431cb4d9fbd" providerId="ADAL" clId="{3C2F3E49-B2D1-4FAC-A34E-496EC1FFF226}" dt="2024-08-15T22:23:17.925" v="88" actId="26606"/>
          <ac:spMkLst>
            <pc:docMk/>
            <pc:sldMk cId="3349642447" sldId="271"/>
            <ac:spMk id="57" creationId="{09985DEC-1215-4209-9708-B45CC977402E}"/>
          </ac:spMkLst>
        </pc:spChg>
        <pc:spChg chg="add">
          <ac:chgData name="Shukan Thakkar" userId="2edb5f6e-0b6e-4508-8777-f431cb4d9fbd" providerId="ADAL" clId="{3C2F3E49-B2D1-4FAC-A34E-496EC1FFF226}" dt="2024-08-15T22:23:17.925" v="88" actId="26606"/>
          <ac:spMkLst>
            <pc:docMk/>
            <pc:sldMk cId="3349642447" sldId="271"/>
            <ac:spMk id="59" creationId="{90EB7086-616E-4D44-94BE-D0F763561782}"/>
          </ac:spMkLst>
        </pc:spChg>
        <pc:spChg chg="add">
          <ac:chgData name="Shukan Thakkar" userId="2edb5f6e-0b6e-4508-8777-f431cb4d9fbd" providerId="ADAL" clId="{3C2F3E49-B2D1-4FAC-A34E-496EC1FFF226}" dt="2024-08-15T22:23:17.925" v="88" actId="26606"/>
          <ac:spMkLst>
            <pc:docMk/>
            <pc:sldMk cId="3349642447" sldId="271"/>
            <ac:spMk id="61" creationId="{5CC2B463-6BD5-411E-A3CA-67A9FE00313A}"/>
          </ac:spMkLst>
        </pc:spChg>
        <pc:spChg chg="add">
          <ac:chgData name="Shukan Thakkar" userId="2edb5f6e-0b6e-4508-8777-f431cb4d9fbd" providerId="ADAL" clId="{3C2F3E49-B2D1-4FAC-A34E-496EC1FFF226}" dt="2024-08-15T22:23:17.925" v="88" actId="26606"/>
          <ac:spMkLst>
            <pc:docMk/>
            <pc:sldMk cId="3349642447" sldId="271"/>
            <ac:spMk id="63" creationId="{E83E6F24-3E64-4893-9F13-7BEE01C841E4}"/>
          </ac:spMkLst>
        </pc:spChg>
        <pc:picChg chg="mod ord">
          <ac:chgData name="Shukan Thakkar" userId="2edb5f6e-0b6e-4508-8777-f431cb4d9fbd" providerId="ADAL" clId="{3C2F3E49-B2D1-4FAC-A34E-496EC1FFF226}" dt="2024-08-15T22:23:17.925" v="88" actId="26606"/>
          <ac:picMkLst>
            <pc:docMk/>
            <pc:sldMk cId="3349642447" sldId="271"/>
            <ac:picMk id="7" creationId="{1A24B60C-034C-E3BA-8AB5-6C448FAF5B6D}"/>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391ABA-764D-44AB-BE77-6CF9761344F3}"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E0E1224-615E-48FC-8C6B-FC9A65338D32}">
      <dgm:prSet/>
      <dgm:spPr/>
      <dgm:t>
        <a:bodyPr/>
        <a:lstStyle/>
        <a:p>
          <a:r>
            <a:rPr lang="en-US"/>
            <a:t>The project faced challenges including:</a:t>
          </a:r>
        </a:p>
      </dgm:t>
    </dgm:pt>
    <dgm:pt modelId="{EF55B75C-7D44-4339-893C-BC2D2C7DB486}" type="parTrans" cxnId="{2B26C981-2DA8-4CA7-B5B6-41F404B3F67B}">
      <dgm:prSet/>
      <dgm:spPr/>
      <dgm:t>
        <a:bodyPr/>
        <a:lstStyle/>
        <a:p>
          <a:endParaRPr lang="en-US"/>
        </a:p>
      </dgm:t>
    </dgm:pt>
    <dgm:pt modelId="{ADE816D1-F2A8-4847-A1CA-F53B9E951110}" type="sibTrans" cxnId="{2B26C981-2DA8-4CA7-B5B6-41F404B3F67B}">
      <dgm:prSet/>
      <dgm:spPr/>
      <dgm:t>
        <a:bodyPr/>
        <a:lstStyle/>
        <a:p>
          <a:endParaRPr lang="en-US"/>
        </a:p>
      </dgm:t>
    </dgm:pt>
    <dgm:pt modelId="{3B03DA4C-8C02-47C9-B87A-C4FB48CA85A9}">
      <dgm:prSet/>
      <dgm:spPr/>
      <dgm:t>
        <a:bodyPr/>
        <a:lstStyle/>
        <a:p>
          <a:r>
            <a:rPr lang="en-US"/>
            <a:t>- Data synchronization between SQL and NoSQL databases</a:t>
          </a:r>
        </a:p>
      </dgm:t>
    </dgm:pt>
    <dgm:pt modelId="{C43460E9-77A0-44A7-AA77-7F84904D92C0}" type="parTrans" cxnId="{066A111B-EE34-4997-9F75-0DDF9BD37427}">
      <dgm:prSet/>
      <dgm:spPr/>
      <dgm:t>
        <a:bodyPr/>
        <a:lstStyle/>
        <a:p>
          <a:endParaRPr lang="en-US"/>
        </a:p>
      </dgm:t>
    </dgm:pt>
    <dgm:pt modelId="{EA88E66B-E62D-401C-B16D-5C6083349C1F}" type="sibTrans" cxnId="{066A111B-EE34-4997-9F75-0DDF9BD37427}">
      <dgm:prSet/>
      <dgm:spPr/>
      <dgm:t>
        <a:bodyPr/>
        <a:lstStyle/>
        <a:p>
          <a:endParaRPr lang="en-US"/>
        </a:p>
      </dgm:t>
    </dgm:pt>
    <dgm:pt modelId="{EA7D821F-9888-4684-8C2A-0C5A4BEF98C7}">
      <dgm:prSet/>
      <dgm:spPr/>
      <dgm:t>
        <a:bodyPr/>
        <a:lstStyle/>
        <a:p>
          <a:r>
            <a:rPr lang="en-US"/>
            <a:t>- Scalability to handle increasing user demand</a:t>
          </a:r>
        </a:p>
      </dgm:t>
    </dgm:pt>
    <dgm:pt modelId="{D3D97400-34B3-4902-B2C0-92C2B5515BC8}" type="parTrans" cxnId="{6DE00692-E171-4FBE-BD6A-E2E0FE6D8CF2}">
      <dgm:prSet/>
      <dgm:spPr/>
      <dgm:t>
        <a:bodyPr/>
        <a:lstStyle/>
        <a:p>
          <a:endParaRPr lang="en-US"/>
        </a:p>
      </dgm:t>
    </dgm:pt>
    <dgm:pt modelId="{0319CAFA-E501-4AEE-A15A-DB4CAA50E57E}" type="sibTrans" cxnId="{6DE00692-E171-4FBE-BD6A-E2E0FE6D8CF2}">
      <dgm:prSet/>
      <dgm:spPr/>
      <dgm:t>
        <a:bodyPr/>
        <a:lstStyle/>
        <a:p>
          <a:endParaRPr lang="en-US"/>
        </a:p>
      </dgm:t>
    </dgm:pt>
    <dgm:pt modelId="{9040A3A4-D6EC-4E4A-94CF-5298D53D1D82}">
      <dgm:prSet/>
      <dgm:spPr/>
      <dgm:t>
        <a:bodyPr/>
        <a:lstStyle/>
        <a:p>
          <a:r>
            <a:rPr lang="en-US"/>
            <a:t>- Security, including encryption and JWT authentication</a:t>
          </a:r>
        </a:p>
      </dgm:t>
    </dgm:pt>
    <dgm:pt modelId="{F4568F09-FB2D-46D2-A1D6-4B712275F663}" type="parTrans" cxnId="{2C9FE13D-D854-47FD-BC82-CE81149FC304}">
      <dgm:prSet/>
      <dgm:spPr/>
      <dgm:t>
        <a:bodyPr/>
        <a:lstStyle/>
        <a:p>
          <a:endParaRPr lang="en-US"/>
        </a:p>
      </dgm:t>
    </dgm:pt>
    <dgm:pt modelId="{715F04D9-50BF-415F-AA2F-1C6D4BEAFBF6}" type="sibTrans" cxnId="{2C9FE13D-D854-47FD-BC82-CE81149FC304}">
      <dgm:prSet/>
      <dgm:spPr/>
      <dgm:t>
        <a:bodyPr/>
        <a:lstStyle/>
        <a:p>
          <a:endParaRPr lang="en-US"/>
        </a:p>
      </dgm:t>
    </dgm:pt>
    <dgm:pt modelId="{2B28A2D9-5DF8-4F7A-8DAA-955616218968}">
      <dgm:prSet/>
      <dgm:spPr/>
      <dgm:t>
        <a:bodyPr/>
        <a:lstStyle/>
        <a:p>
          <a:r>
            <a:rPr lang="en-US"/>
            <a:t>- API integration for external services like YouTube</a:t>
          </a:r>
        </a:p>
      </dgm:t>
    </dgm:pt>
    <dgm:pt modelId="{CE8874F5-440D-4A7A-B0E3-27C99DA12013}" type="parTrans" cxnId="{76FCF2F9-AFBF-4332-9786-C80A4B019E32}">
      <dgm:prSet/>
      <dgm:spPr/>
      <dgm:t>
        <a:bodyPr/>
        <a:lstStyle/>
        <a:p>
          <a:endParaRPr lang="en-US"/>
        </a:p>
      </dgm:t>
    </dgm:pt>
    <dgm:pt modelId="{565CCCC3-44E9-41BE-8C28-6EBD8FB3BB38}" type="sibTrans" cxnId="{76FCF2F9-AFBF-4332-9786-C80A4B019E32}">
      <dgm:prSet/>
      <dgm:spPr/>
      <dgm:t>
        <a:bodyPr/>
        <a:lstStyle/>
        <a:p>
          <a:endParaRPr lang="en-US"/>
        </a:p>
      </dgm:t>
    </dgm:pt>
    <dgm:pt modelId="{B8087002-0533-463D-8A85-113696C5828C}" type="pres">
      <dgm:prSet presAssocID="{2E391ABA-764D-44AB-BE77-6CF9761344F3}" presName="root" presStyleCnt="0">
        <dgm:presLayoutVars>
          <dgm:dir/>
          <dgm:resizeHandles val="exact"/>
        </dgm:presLayoutVars>
      </dgm:prSet>
      <dgm:spPr/>
    </dgm:pt>
    <dgm:pt modelId="{EF785D9E-8B6B-4420-8730-B701B14E1658}" type="pres">
      <dgm:prSet presAssocID="{4E0E1224-615E-48FC-8C6B-FC9A65338D32}" presName="compNode" presStyleCnt="0"/>
      <dgm:spPr/>
    </dgm:pt>
    <dgm:pt modelId="{172AD5A8-1C07-46B1-AA55-F2C7970AC628}" type="pres">
      <dgm:prSet presAssocID="{4E0E1224-615E-48FC-8C6B-FC9A65338D32}"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ierarchy"/>
        </a:ext>
      </dgm:extLst>
    </dgm:pt>
    <dgm:pt modelId="{596CB215-566D-45FA-8776-C8FC5668E9FD}" type="pres">
      <dgm:prSet presAssocID="{4E0E1224-615E-48FC-8C6B-FC9A65338D32}" presName="spaceRect" presStyleCnt="0"/>
      <dgm:spPr/>
    </dgm:pt>
    <dgm:pt modelId="{FF4DF694-620A-4186-8939-DDFF9C103508}" type="pres">
      <dgm:prSet presAssocID="{4E0E1224-615E-48FC-8C6B-FC9A65338D32}" presName="textRect" presStyleLbl="revTx" presStyleIdx="0" presStyleCnt="5">
        <dgm:presLayoutVars>
          <dgm:chMax val="1"/>
          <dgm:chPref val="1"/>
        </dgm:presLayoutVars>
      </dgm:prSet>
      <dgm:spPr/>
    </dgm:pt>
    <dgm:pt modelId="{EA6B1F80-9A20-4EF7-9863-B78C305A8C2E}" type="pres">
      <dgm:prSet presAssocID="{ADE816D1-F2A8-4847-A1CA-F53B9E951110}" presName="sibTrans" presStyleCnt="0"/>
      <dgm:spPr/>
    </dgm:pt>
    <dgm:pt modelId="{755B2DF3-B34B-462F-90C0-8F686E654ED6}" type="pres">
      <dgm:prSet presAssocID="{3B03DA4C-8C02-47C9-B87A-C4FB48CA85A9}" presName="compNode" presStyleCnt="0"/>
      <dgm:spPr/>
    </dgm:pt>
    <dgm:pt modelId="{10F8BC87-0A9D-41A2-86B1-B5D5C6D4D237}" type="pres">
      <dgm:prSet presAssocID="{3B03DA4C-8C02-47C9-B87A-C4FB48CA85A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C1C4178F-234B-460D-AFF2-E421AACB7487}" type="pres">
      <dgm:prSet presAssocID="{3B03DA4C-8C02-47C9-B87A-C4FB48CA85A9}" presName="spaceRect" presStyleCnt="0"/>
      <dgm:spPr/>
    </dgm:pt>
    <dgm:pt modelId="{C16BA4A3-1237-45CE-8CB1-CA049090A295}" type="pres">
      <dgm:prSet presAssocID="{3B03DA4C-8C02-47C9-B87A-C4FB48CA85A9}" presName="textRect" presStyleLbl="revTx" presStyleIdx="1" presStyleCnt="5">
        <dgm:presLayoutVars>
          <dgm:chMax val="1"/>
          <dgm:chPref val="1"/>
        </dgm:presLayoutVars>
      </dgm:prSet>
      <dgm:spPr/>
    </dgm:pt>
    <dgm:pt modelId="{81C4F256-C32D-4A51-AC79-B06C211E5DD4}" type="pres">
      <dgm:prSet presAssocID="{EA88E66B-E62D-401C-B16D-5C6083349C1F}" presName="sibTrans" presStyleCnt="0"/>
      <dgm:spPr/>
    </dgm:pt>
    <dgm:pt modelId="{9C346930-F7B6-48CF-9740-71BA0916F4BC}" type="pres">
      <dgm:prSet presAssocID="{EA7D821F-9888-4684-8C2A-0C5A4BEF98C7}" presName="compNode" presStyleCnt="0"/>
      <dgm:spPr/>
    </dgm:pt>
    <dgm:pt modelId="{6C8EF0EB-1973-4B81-A5D0-84D6F5F7C55B}" type="pres">
      <dgm:prSet presAssocID="{EA7D821F-9888-4684-8C2A-0C5A4BEF98C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Loading"/>
        </a:ext>
      </dgm:extLst>
    </dgm:pt>
    <dgm:pt modelId="{E9F196AE-AC16-436D-8516-B906F19896F5}" type="pres">
      <dgm:prSet presAssocID="{EA7D821F-9888-4684-8C2A-0C5A4BEF98C7}" presName="spaceRect" presStyleCnt="0"/>
      <dgm:spPr/>
    </dgm:pt>
    <dgm:pt modelId="{CEC53C7E-F572-4C83-90C2-C33749059974}" type="pres">
      <dgm:prSet presAssocID="{EA7D821F-9888-4684-8C2A-0C5A4BEF98C7}" presName="textRect" presStyleLbl="revTx" presStyleIdx="2" presStyleCnt="5">
        <dgm:presLayoutVars>
          <dgm:chMax val="1"/>
          <dgm:chPref val="1"/>
        </dgm:presLayoutVars>
      </dgm:prSet>
      <dgm:spPr/>
    </dgm:pt>
    <dgm:pt modelId="{6E1C85E4-C81D-4B18-87A8-E741773CCF4A}" type="pres">
      <dgm:prSet presAssocID="{0319CAFA-E501-4AEE-A15A-DB4CAA50E57E}" presName="sibTrans" presStyleCnt="0"/>
      <dgm:spPr/>
    </dgm:pt>
    <dgm:pt modelId="{11D5B0A7-4A44-4F66-8CB2-019DD8E3AB8D}" type="pres">
      <dgm:prSet presAssocID="{9040A3A4-D6EC-4E4A-94CF-5298D53D1D82}" presName="compNode" presStyleCnt="0"/>
      <dgm:spPr/>
    </dgm:pt>
    <dgm:pt modelId="{D103E0F0-C5A5-4773-9008-E6F72C2AC6B6}" type="pres">
      <dgm:prSet presAssocID="{9040A3A4-D6EC-4E4A-94CF-5298D53D1D8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Lock"/>
        </a:ext>
      </dgm:extLst>
    </dgm:pt>
    <dgm:pt modelId="{51892785-6CBD-4A77-8871-57B2102B4614}" type="pres">
      <dgm:prSet presAssocID="{9040A3A4-D6EC-4E4A-94CF-5298D53D1D82}" presName="spaceRect" presStyleCnt="0"/>
      <dgm:spPr/>
    </dgm:pt>
    <dgm:pt modelId="{DEB4D33F-44B1-4067-9249-F9EB0089A613}" type="pres">
      <dgm:prSet presAssocID="{9040A3A4-D6EC-4E4A-94CF-5298D53D1D82}" presName="textRect" presStyleLbl="revTx" presStyleIdx="3" presStyleCnt="5">
        <dgm:presLayoutVars>
          <dgm:chMax val="1"/>
          <dgm:chPref val="1"/>
        </dgm:presLayoutVars>
      </dgm:prSet>
      <dgm:spPr/>
    </dgm:pt>
    <dgm:pt modelId="{077B798E-006D-4902-A76E-01108AEE7AAF}" type="pres">
      <dgm:prSet presAssocID="{715F04D9-50BF-415F-AA2F-1C6D4BEAFBF6}" presName="sibTrans" presStyleCnt="0"/>
      <dgm:spPr/>
    </dgm:pt>
    <dgm:pt modelId="{71A19D9A-85C7-4AD6-A1A5-0C671A70E034}" type="pres">
      <dgm:prSet presAssocID="{2B28A2D9-5DF8-4F7A-8DAA-955616218968}" presName="compNode" presStyleCnt="0"/>
      <dgm:spPr/>
    </dgm:pt>
    <dgm:pt modelId="{81F8A425-3916-4AB1-86C7-EA19E1A3FE73}" type="pres">
      <dgm:prSet presAssocID="{2B28A2D9-5DF8-4F7A-8DAA-955616218968}"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Syncing Cloud"/>
        </a:ext>
      </dgm:extLst>
    </dgm:pt>
    <dgm:pt modelId="{93469AEA-999D-420C-904B-0C52CD5065FF}" type="pres">
      <dgm:prSet presAssocID="{2B28A2D9-5DF8-4F7A-8DAA-955616218968}" presName="spaceRect" presStyleCnt="0"/>
      <dgm:spPr/>
    </dgm:pt>
    <dgm:pt modelId="{22D2B3DD-33B7-45A1-887F-20296A20622A}" type="pres">
      <dgm:prSet presAssocID="{2B28A2D9-5DF8-4F7A-8DAA-955616218968}" presName="textRect" presStyleLbl="revTx" presStyleIdx="4" presStyleCnt="5">
        <dgm:presLayoutVars>
          <dgm:chMax val="1"/>
          <dgm:chPref val="1"/>
        </dgm:presLayoutVars>
      </dgm:prSet>
      <dgm:spPr/>
    </dgm:pt>
  </dgm:ptLst>
  <dgm:cxnLst>
    <dgm:cxn modelId="{8E551009-3115-4FA6-8E02-B652052A4DF1}" type="presOf" srcId="{2E391ABA-764D-44AB-BE77-6CF9761344F3}" destId="{B8087002-0533-463D-8A85-113696C5828C}" srcOrd="0" destOrd="0" presId="urn:microsoft.com/office/officeart/2018/2/layout/IconLabelList"/>
    <dgm:cxn modelId="{066A111B-EE34-4997-9F75-0DDF9BD37427}" srcId="{2E391ABA-764D-44AB-BE77-6CF9761344F3}" destId="{3B03DA4C-8C02-47C9-B87A-C4FB48CA85A9}" srcOrd="1" destOrd="0" parTransId="{C43460E9-77A0-44A7-AA77-7F84904D92C0}" sibTransId="{EA88E66B-E62D-401C-B16D-5C6083349C1F}"/>
    <dgm:cxn modelId="{2C9FE13D-D854-47FD-BC82-CE81149FC304}" srcId="{2E391ABA-764D-44AB-BE77-6CF9761344F3}" destId="{9040A3A4-D6EC-4E4A-94CF-5298D53D1D82}" srcOrd="3" destOrd="0" parTransId="{F4568F09-FB2D-46D2-A1D6-4B712275F663}" sibTransId="{715F04D9-50BF-415F-AA2F-1C6D4BEAFBF6}"/>
    <dgm:cxn modelId="{2B26C981-2DA8-4CA7-B5B6-41F404B3F67B}" srcId="{2E391ABA-764D-44AB-BE77-6CF9761344F3}" destId="{4E0E1224-615E-48FC-8C6B-FC9A65338D32}" srcOrd="0" destOrd="0" parTransId="{EF55B75C-7D44-4339-893C-BC2D2C7DB486}" sibTransId="{ADE816D1-F2A8-4847-A1CA-F53B9E951110}"/>
    <dgm:cxn modelId="{7ED2B887-CE4F-4E00-8750-5FBAC85D2C09}" type="presOf" srcId="{EA7D821F-9888-4684-8C2A-0C5A4BEF98C7}" destId="{CEC53C7E-F572-4C83-90C2-C33749059974}" srcOrd="0" destOrd="0" presId="urn:microsoft.com/office/officeart/2018/2/layout/IconLabelList"/>
    <dgm:cxn modelId="{6DE00692-E171-4FBE-BD6A-E2E0FE6D8CF2}" srcId="{2E391ABA-764D-44AB-BE77-6CF9761344F3}" destId="{EA7D821F-9888-4684-8C2A-0C5A4BEF98C7}" srcOrd="2" destOrd="0" parTransId="{D3D97400-34B3-4902-B2C0-92C2B5515BC8}" sibTransId="{0319CAFA-E501-4AEE-A15A-DB4CAA50E57E}"/>
    <dgm:cxn modelId="{BB29DEC1-5E64-4CE6-BC11-17CE1DC0D6E6}" type="presOf" srcId="{2B28A2D9-5DF8-4F7A-8DAA-955616218968}" destId="{22D2B3DD-33B7-45A1-887F-20296A20622A}" srcOrd="0" destOrd="0" presId="urn:microsoft.com/office/officeart/2018/2/layout/IconLabelList"/>
    <dgm:cxn modelId="{E2787ACE-500B-44C5-86A8-6EB23E4EA420}" type="presOf" srcId="{4E0E1224-615E-48FC-8C6B-FC9A65338D32}" destId="{FF4DF694-620A-4186-8939-DDFF9C103508}" srcOrd="0" destOrd="0" presId="urn:microsoft.com/office/officeart/2018/2/layout/IconLabelList"/>
    <dgm:cxn modelId="{140F57DA-BF2F-483F-9A9D-F376FF9ACDD5}" type="presOf" srcId="{3B03DA4C-8C02-47C9-B87A-C4FB48CA85A9}" destId="{C16BA4A3-1237-45CE-8CB1-CA049090A295}" srcOrd="0" destOrd="0" presId="urn:microsoft.com/office/officeart/2018/2/layout/IconLabelList"/>
    <dgm:cxn modelId="{5C2A18E4-E204-437D-A9FD-EE5E8EC225C9}" type="presOf" srcId="{9040A3A4-D6EC-4E4A-94CF-5298D53D1D82}" destId="{DEB4D33F-44B1-4067-9249-F9EB0089A613}" srcOrd="0" destOrd="0" presId="urn:microsoft.com/office/officeart/2018/2/layout/IconLabelList"/>
    <dgm:cxn modelId="{76FCF2F9-AFBF-4332-9786-C80A4B019E32}" srcId="{2E391ABA-764D-44AB-BE77-6CF9761344F3}" destId="{2B28A2D9-5DF8-4F7A-8DAA-955616218968}" srcOrd="4" destOrd="0" parTransId="{CE8874F5-440D-4A7A-B0E3-27C99DA12013}" sibTransId="{565CCCC3-44E9-41BE-8C28-6EBD8FB3BB38}"/>
    <dgm:cxn modelId="{C78BD6C4-3536-497A-BA18-C8B01E40CA0A}" type="presParOf" srcId="{B8087002-0533-463D-8A85-113696C5828C}" destId="{EF785D9E-8B6B-4420-8730-B701B14E1658}" srcOrd="0" destOrd="0" presId="urn:microsoft.com/office/officeart/2018/2/layout/IconLabelList"/>
    <dgm:cxn modelId="{40D76EB3-A8CF-4CDE-BBBC-3B380A35F7CC}" type="presParOf" srcId="{EF785D9E-8B6B-4420-8730-B701B14E1658}" destId="{172AD5A8-1C07-46B1-AA55-F2C7970AC628}" srcOrd="0" destOrd="0" presId="urn:microsoft.com/office/officeart/2018/2/layout/IconLabelList"/>
    <dgm:cxn modelId="{25312D32-42F4-44CE-9146-6D5EEADED5B1}" type="presParOf" srcId="{EF785D9E-8B6B-4420-8730-B701B14E1658}" destId="{596CB215-566D-45FA-8776-C8FC5668E9FD}" srcOrd="1" destOrd="0" presId="urn:microsoft.com/office/officeart/2018/2/layout/IconLabelList"/>
    <dgm:cxn modelId="{B199304A-26FC-4166-A4B3-6BFF15746CE3}" type="presParOf" srcId="{EF785D9E-8B6B-4420-8730-B701B14E1658}" destId="{FF4DF694-620A-4186-8939-DDFF9C103508}" srcOrd="2" destOrd="0" presId="urn:microsoft.com/office/officeart/2018/2/layout/IconLabelList"/>
    <dgm:cxn modelId="{1D6858BD-A9B7-46E2-A3E4-B605E81DF099}" type="presParOf" srcId="{B8087002-0533-463D-8A85-113696C5828C}" destId="{EA6B1F80-9A20-4EF7-9863-B78C305A8C2E}" srcOrd="1" destOrd="0" presId="urn:microsoft.com/office/officeart/2018/2/layout/IconLabelList"/>
    <dgm:cxn modelId="{36211F1F-C084-4667-A532-78CDC3C575B0}" type="presParOf" srcId="{B8087002-0533-463D-8A85-113696C5828C}" destId="{755B2DF3-B34B-462F-90C0-8F686E654ED6}" srcOrd="2" destOrd="0" presId="urn:microsoft.com/office/officeart/2018/2/layout/IconLabelList"/>
    <dgm:cxn modelId="{0CBF8E6C-D12F-4EEF-A3FD-36002D546B09}" type="presParOf" srcId="{755B2DF3-B34B-462F-90C0-8F686E654ED6}" destId="{10F8BC87-0A9D-41A2-86B1-B5D5C6D4D237}" srcOrd="0" destOrd="0" presId="urn:microsoft.com/office/officeart/2018/2/layout/IconLabelList"/>
    <dgm:cxn modelId="{0F4DD450-51D5-4A66-9E4C-163E1A254E6E}" type="presParOf" srcId="{755B2DF3-B34B-462F-90C0-8F686E654ED6}" destId="{C1C4178F-234B-460D-AFF2-E421AACB7487}" srcOrd="1" destOrd="0" presId="urn:microsoft.com/office/officeart/2018/2/layout/IconLabelList"/>
    <dgm:cxn modelId="{5A786A20-A86A-4B74-99F0-C11AAF3B36A1}" type="presParOf" srcId="{755B2DF3-B34B-462F-90C0-8F686E654ED6}" destId="{C16BA4A3-1237-45CE-8CB1-CA049090A295}" srcOrd="2" destOrd="0" presId="urn:microsoft.com/office/officeart/2018/2/layout/IconLabelList"/>
    <dgm:cxn modelId="{A6E10C5D-191E-43C2-84FC-9F34F11823D2}" type="presParOf" srcId="{B8087002-0533-463D-8A85-113696C5828C}" destId="{81C4F256-C32D-4A51-AC79-B06C211E5DD4}" srcOrd="3" destOrd="0" presId="urn:microsoft.com/office/officeart/2018/2/layout/IconLabelList"/>
    <dgm:cxn modelId="{0928089E-9321-4418-AC4D-0CF30AF9496C}" type="presParOf" srcId="{B8087002-0533-463D-8A85-113696C5828C}" destId="{9C346930-F7B6-48CF-9740-71BA0916F4BC}" srcOrd="4" destOrd="0" presId="urn:microsoft.com/office/officeart/2018/2/layout/IconLabelList"/>
    <dgm:cxn modelId="{99E4BEE4-088A-4650-B45A-1957B3CE2745}" type="presParOf" srcId="{9C346930-F7B6-48CF-9740-71BA0916F4BC}" destId="{6C8EF0EB-1973-4B81-A5D0-84D6F5F7C55B}" srcOrd="0" destOrd="0" presId="urn:microsoft.com/office/officeart/2018/2/layout/IconLabelList"/>
    <dgm:cxn modelId="{D544C071-C2E7-4B48-8FD7-5ECCBF9F0311}" type="presParOf" srcId="{9C346930-F7B6-48CF-9740-71BA0916F4BC}" destId="{E9F196AE-AC16-436D-8516-B906F19896F5}" srcOrd="1" destOrd="0" presId="urn:microsoft.com/office/officeart/2018/2/layout/IconLabelList"/>
    <dgm:cxn modelId="{80C89976-90FC-4CE2-A42C-41658E519854}" type="presParOf" srcId="{9C346930-F7B6-48CF-9740-71BA0916F4BC}" destId="{CEC53C7E-F572-4C83-90C2-C33749059974}" srcOrd="2" destOrd="0" presId="urn:microsoft.com/office/officeart/2018/2/layout/IconLabelList"/>
    <dgm:cxn modelId="{EAA97B76-818A-4529-9477-B54D808A49C0}" type="presParOf" srcId="{B8087002-0533-463D-8A85-113696C5828C}" destId="{6E1C85E4-C81D-4B18-87A8-E741773CCF4A}" srcOrd="5" destOrd="0" presId="urn:microsoft.com/office/officeart/2018/2/layout/IconLabelList"/>
    <dgm:cxn modelId="{E96FADCF-0A83-47B2-9D50-55557C757183}" type="presParOf" srcId="{B8087002-0533-463D-8A85-113696C5828C}" destId="{11D5B0A7-4A44-4F66-8CB2-019DD8E3AB8D}" srcOrd="6" destOrd="0" presId="urn:microsoft.com/office/officeart/2018/2/layout/IconLabelList"/>
    <dgm:cxn modelId="{D1BBE2A9-F28B-4DB3-8009-8036024A74F0}" type="presParOf" srcId="{11D5B0A7-4A44-4F66-8CB2-019DD8E3AB8D}" destId="{D103E0F0-C5A5-4773-9008-E6F72C2AC6B6}" srcOrd="0" destOrd="0" presId="urn:microsoft.com/office/officeart/2018/2/layout/IconLabelList"/>
    <dgm:cxn modelId="{72C0EED1-6987-4450-8AD2-D8541555F653}" type="presParOf" srcId="{11D5B0A7-4A44-4F66-8CB2-019DD8E3AB8D}" destId="{51892785-6CBD-4A77-8871-57B2102B4614}" srcOrd="1" destOrd="0" presId="urn:microsoft.com/office/officeart/2018/2/layout/IconLabelList"/>
    <dgm:cxn modelId="{4E387F90-CAAB-4F59-B624-B89DCB90E905}" type="presParOf" srcId="{11D5B0A7-4A44-4F66-8CB2-019DD8E3AB8D}" destId="{DEB4D33F-44B1-4067-9249-F9EB0089A613}" srcOrd="2" destOrd="0" presId="urn:microsoft.com/office/officeart/2018/2/layout/IconLabelList"/>
    <dgm:cxn modelId="{40DC752F-400E-463B-99AD-535D7E157A7B}" type="presParOf" srcId="{B8087002-0533-463D-8A85-113696C5828C}" destId="{077B798E-006D-4902-A76E-01108AEE7AAF}" srcOrd="7" destOrd="0" presId="urn:microsoft.com/office/officeart/2018/2/layout/IconLabelList"/>
    <dgm:cxn modelId="{29FDAF4A-3050-404B-AB87-48D8A937D993}" type="presParOf" srcId="{B8087002-0533-463D-8A85-113696C5828C}" destId="{71A19D9A-85C7-4AD6-A1A5-0C671A70E034}" srcOrd="8" destOrd="0" presId="urn:microsoft.com/office/officeart/2018/2/layout/IconLabelList"/>
    <dgm:cxn modelId="{D9A71341-F44C-41C8-AA6F-902276FCC9CE}" type="presParOf" srcId="{71A19D9A-85C7-4AD6-A1A5-0C671A70E034}" destId="{81F8A425-3916-4AB1-86C7-EA19E1A3FE73}" srcOrd="0" destOrd="0" presId="urn:microsoft.com/office/officeart/2018/2/layout/IconLabelList"/>
    <dgm:cxn modelId="{2FCA0296-815D-4761-B324-3BCBA87B364F}" type="presParOf" srcId="{71A19D9A-85C7-4AD6-A1A5-0C671A70E034}" destId="{93469AEA-999D-420C-904B-0C52CD5065FF}" srcOrd="1" destOrd="0" presId="urn:microsoft.com/office/officeart/2018/2/layout/IconLabelList"/>
    <dgm:cxn modelId="{5EE362C5-5FBE-4362-B957-8C8786A9315F}" type="presParOf" srcId="{71A19D9A-85C7-4AD6-A1A5-0C671A70E034}" destId="{22D2B3DD-33B7-45A1-887F-20296A20622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2AD5A8-1C07-46B1-AA55-F2C7970AC628}">
      <dsp:nvSpPr>
        <dsp:cNvPr id="0" name=""/>
        <dsp:cNvSpPr/>
      </dsp:nvSpPr>
      <dsp:spPr>
        <a:xfrm>
          <a:off x="879974" y="939094"/>
          <a:ext cx="810000" cy="81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F4DF694-620A-4186-8939-DDFF9C103508}">
      <dsp:nvSpPr>
        <dsp:cNvPr id="0" name=""/>
        <dsp:cNvSpPr/>
      </dsp:nvSpPr>
      <dsp:spPr>
        <a:xfrm>
          <a:off x="384974" y="2019143"/>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The project faced challenges including:</a:t>
          </a:r>
        </a:p>
      </dsp:txBody>
      <dsp:txXfrm>
        <a:off x="384974" y="2019143"/>
        <a:ext cx="1800000" cy="720000"/>
      </dsp:txXfrm>
    </dsp:sp>
    <dsp:sp modelId="{10F8BC87-0A9D-41A2-86B1-B5D5C6D4D237}">
      <dsp:nvSpPr>
        <dsp:cNvPr id="0" name=""/>
        <dsp:cNvSpPr/>
      </dsp:nvSpPr>
      <dsp:spPr>
        <a:xfrm>
          <a:off x="2994974" y="939094"/>
          <a:ext cx="810000" cy="81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16BA4A3-1237-45CE-8CB1-CA049090A295}">
      <dsp:nvSpPr>
        <dsp:cNvPr id="0" name=""/>
        <dsp:cNvSpPr/>
      </dsp:nvSpPr>
      <dsp:spPr>
        <a:xfrm>
          <a:off x="2499974" y="2019143"/>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 Data synchronization between SQL and NoSQL databases</a:t>
          </a:r>
        </a:p>
      </dsp:txBody>
      <dsp:txXfrm>
        <a:off x="2499974" y="2019143"/>
        <a:ext cx="1800000" cy="720000"/>
      </dsp:txXfrm>
    </dsp:sp>
    <dsp:sp modelId="{6C8EF0EB-1973-4B81-A5D0-84D6F5F7C55B}">
      <dsp:nvSpPr>
        <dsp:cNvPr id="0" name=""/>
        <dsp:cNvSpPr/>
      </dsp:nvSpPr>
      <dsp:spPr>
        <a:xfrm>
          <a:off x="5109975" y="939094"/>
          <a:ext cx="810000" cy="81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EC53C7E-F572-4C83-90C2-C33749059974}">
      <dsp:nvSpPr>
        <dsp:cNvPr id="0" name=""/>
        <dsp:cNvSpPr/>
      </dsp:nvSpPr>
      <dsp:spPr>
        <a:xfrm>
          <a:off x="4614975" y="2019143"/>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 Scalability to handle increasing user demand</a:t>
          </a:r>
        </a:p>
      </dsp:txBody>
      <dsp:txXfrm>
        <a:off x="4614975" y="2019143"/>
        <a:ext cx="1800000" cy="720000"/>
      </dsp:txXfrm>
    </dsp:sp>
    <dsp:sp modelId="{D103E0F0-C5A5-4773-9008-E6F72C2AC6B6}">
      <dsp:nvSpPr>
        <dsp:cNvPr id="0" name=""/>
        <dsp:cNvSpPr/>
      </dsp:nvSpPr>
      <dsp:spPr>
        <a:xfrm>
          <a:off x="7224975" y="939094"/>
          <a:ext cx="810000" cy="81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EB4D33F-44B1-4067-9249-F9EB0089A613}">
      <dsp:nvSpPr>
        <dsp:cNvPr id="0" name=""/>
        <dsp:cNvSpPr/>
      </dsp:nvSpPr>
      <dsp:spPr>
        <a:xfrm>
          <a:off x="6729975" y="2019143"/>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 Security, including encryption and JWT authentication</a:t>
          </a:r>
        </a:p>
      </dsp:txBody>
      <dsp:txXfrm>
        <a:off x="6729975" y="2019143"/>
        <a:ext cx="1800000" cy="720000"/>
      </dsp:txXfrm>
    </dsp:sp>
    <dsp:sp modelId="{81F8A425-3916-4AB1-86C7-EA19E1A3FE73}">
      <dsp:nvSpPr>
        <dsp:cNvPr id="0" name=""/>
        <dsp:cNvSpPr/>
      </dsp:nvSpPr>
      <dsp:spPr>
        <a:xfrm>
          <a:off x="9339975" y="939094"/>
          <a:ext cx="810000" cy="81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222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2D2B3DD-33B7-45A1-887F-20296A20622A}">
      <dsp:nvSpPr>
        <dsp:cNvPr id="0" name=""/>
        <dsp:cNvSpPr/>
      </dsp:nvSpPr>
      <dsp:spPr>
        <a:xfrm>
          <a:off x="8844975" y="2019143"/>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90000"/>
            </a:lnSpc>
            <a:spcBef>
              <a:spcPct val="0"/>
            </a:spcBef>
            <a:spcAft>
              <a:spcPct val="35000"/>
            </a:spcAft>
            <a:buNone/>
          </a:pPr>
          <a:r>
            <a:rPr lang="en-US" sz="1500" kern="1200"/>
            <a:t>- API integration for external services like YouTube</a:t>
          </a:r>
        </a:p>
      </dsp:txBody>
      <dsp:txXfrm>
        <a:off x="8844975" y="2019143"/>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jpeg>
</file>

<file path=ppt/media/image21.png>
</file>

<file path=ppt/media/image22.png>
</file>

<file path=ppt/media/image23.jpeg>
</file>

<file path=ppt/media/image24.png>
</file>

<file path=ppt/media/image3.png>
</file>

<file path=ppt/media/image4.png>
</file>

<file path=ppt/media/image5.sv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CF24AB26-E064-49EA-B2B7-347608FF068E}" type="datetimeFigureOut">
              <a:rPr lang="en-CA" smtClean="0"/>
              <a:t>2024-08-15</a:t>
            </a:fld>
            <a:endParaRPr lang="en-CA"/>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CA"/>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E0D1DEBF-1770-406F-8D0B-3B4173B0720A}" type="slidenum">
              <a:rPr lang="en-CA" smtClean="0"/>
              <a:t>‹#›</a:t>
            </a:fld>
            <a:endParaRPr lang="en-CA"/>
          </a:p>
        </p:txBody>
      </p:sp>
    </p:spTree>
    <p:extLst>
      <p:ext uri="{BB962C8B-B14F-4D97-AF65-F5344CB8AC3E}">
        <p14:creationId xmlns:p14="http://schemas.microsoft.com/office/powerpoint/2010/main" val="13721415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24AB26-E064-49EA-B2B7-347608FF068E}" type="datetimeFigureOut">
              <a:rPr lang="en-CA" smtClean="0"/>
              <a:t>2024-08-15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2452233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CF24AB26-E064-49EA-B2B7-347608FF068E}" type="datetimeFigureOut">
              <a:rPr lang="en-CA" smtClean="0"/>
              <a:t>2024-08-15</a:t>
            </a:fld>
            <a:endParaRPr lang="en-CA"/>
          </a:p>
        </p:txBody>
      </p:sp>
      <p:sp>
        <p:nvSpPr>
          <p:cNvPr id="5" name="Footer Placeholder 4"/>
          <p:cNvSpPr>
            <a:spLocks noGrp="1"/>
          </p:cNvSpPr>
          <p:nvPr>
            <p:ph type="ftr" sz="quarter" idx="11"/>
          </p:nvPr>
        </p:nvSpPr>
        <p:spPr>
          <a:xfrm>
            <a:off x="774923" y="5951811"/>
            <a:ext cx="7896279" cy="365125"/>
          </a:xfrm>
        </p:spPr>
        <p:txBody>
          <a:bodyPr/>
          <a:lstStyle/>
          <a:p>
            <a:endParaRPr lang="en-CA"/>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E0D1DEBF-1770-406F-8D0B-3B4173B0720A}" type="slidenum">
              <a:rPr lang="en-CA" smtClean="0"/>
              <a:t>‹#›</a:t>
            </a:fld>
            <a:endParaRPr lang="en-CA"/>
          </a:p>
        </p:txBody>
      </p:sp>
    </p:spTree>
    <p:extLst>
      <p:ext uri="{BB962C8B-B14F-4D97-AF65-F5344CB8AC3E}">
        <p14:creationId xmlns:p14="http://schemas.microsoft.com/office/powerpoint/2010/main" val="2252907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BA717-1563-A63E-6C7F-5556700909B5}"/>
              </a:ext>
            </a:extLst>
          </p:cNvPr>
          <p:cNvSpPr>
            <a:spLocks noGrp="1"/>
          </p:cNvSpPr>
          <p:nvPr>
            <p:ph type="title"/>
          </p:nvPr>
        </p:nvSpPr>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D82DBE3A-5347-2844-4B4C-58A1B49B51F0}"/>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498F263-8B9A-E047-EA99-685B51137148}"/>
              </a:ext>
            </a:extLst>
          </p:cNvPr>
          <p:cNvSpPr>
            <a:spLocks noGrp="1"/>
          </p:cNvSpPr>
          <p:nvPr>
            <p:ph type="dt" sz="half" idx="10"/>
          </p:nvPr>
        </p:nvSpPr>
        <p:spPr/>
        <p:txBody>
          <a:bodyPr/>
          <a:lstStyle/>
          <a:p>
            <a:fld id="{CF24AB26-E064-49EA-B2B7-347608FF068E}" type="datetimeFigureOut">
              <a:rPr lang="en-CA" smtClean="0"/>
              <a:t>2024-08-15</a:t>
            </a:fld>
            <a:endParaRPr lang="en-CA"/>
          </a:p>
        </p:txBody>
      </p:sp>
      <p:sp>
        <p:nvSpPr>
          <p:cNvPr id="5" name="Footer Placeholder 4">
            <a:extLst>
              <a:ext uri="{FF2B5EF4-FFF2-40B4-BE49-F238E27FC236}">
                <a16:creationId xmlns:a16="http://schemas.microsoft.com/office/drawing/2014/main" id="{F5BBC43F-CB48-4442-0976-B3CC6613B3E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80D14A5-5D4F-E863-786E-67293C48541E}"/>
              </a:ext>
            </a:extLst>
          </p:cNvPr>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1688219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F24AB26-E064-49EA-B2B7-347608FF068E}" type="datetimeFigureOut">
              <a:rPr lang="en-CA" smtClean="0"/>
              <a:t>2024-08-15</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a:xfrm>
            <a:off x="10558300" y="5956137"/>
            <a:ext cx="1052508" cy="365125"/>
          </a:xfrm>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37088829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CF24AB26-E064-49EA-B2B7-347608FF068E}" type="datetimeFigureOut">
              <a:rPr lang="en-CA" smtClean="0"/>
              <a:t>2024-08-15</a:t>
            </a:fld>
            <a:endParaRPr lang="en-CA"/>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CA"/>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E0D1DEBF-1770-406F-8D0B-3B4173B0720A}" type="slidenum">
              <a:rPr lang="en-CA" smtClean="0"/>
              <a:t>‹#›</a:t>
            </a:fld>
            <a:endParaRPr lang="en-CA"/>
          </a:p>
        </p:txBody>
      </p:sp>
    </p:spTree>
    <p:extLst>
      <p:ext uri="{BB962C8B-B14F-4D97-AF65-F5344CB8AC3E}">
        <p14:creationId xmlns:p14="http://schemas.microsoft.com/office/powerpoint/2010/main" val="19373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F24AB26-E064-49EA-B2B7-347608FF068E}" type="datetimeFigureOut">
              <a:rPr lang="en-CA" smtClean="0"/>
              <a:t>2024-08-15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4188362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F24AB26-E064-49EA-B2B7-347608FF068E}" type="datetimeFigureOut">
              <a:rPr lang="en-CA" smtClean="0"/>
              <a:t>2024-08-15</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1531517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CF24AB26-E064-49EA-B2B7-347608FF068E}" type="datetimeFigureOut">
              <a:rPr lang="en-CA" smtClean="0"/>
              <a:t>2024-08-15</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3379341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24AB26-E064-49EA-B2B7-347608FF068E}" type="datetimeFigureOut">
              <a:rPr lang="en-CA" smtClean="0"/>
              <a:t>2024-08-15</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2595422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CF24AB26-E064-49EA-B2B7-347608FF068E}" type="datetimeFigureOut">
              <a:rPr lang="en-CA" smtClean="0"/>
              <a:t>2024-08-15</a:t>
            </a:fld>
            <a:endParaRPr lang="en-CA"/>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CA"/>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E0D1DEBF-1770-406F-8D0B-3B4173B0720A}" type="slidenum">
              <a:rPr lang="en-CA" smtClean="0"/>
              <a:t>‹#›</a:t>
            </a:fld>
            <a:endParaRPr lang="en-CA"/>
          </a:p>
        </p:txBody>
      </p:sp>
    </p:spTree>
    <p:extLst>
      <p:ext uri="{BB962C8B-B14F-4D97-AF65-F5344CB8AC3E}">
        <p14:creationId xmlns:p14="http://schemas.microsoft.com/office/powerpoint/2010/main" val="399465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F24AB26-E064-49EA-B2B7-347608FF068E}" type="datetimeFigureOut">
              <a:rPr lang="en-CA" smtClean="0"/>
              <a:t>2024-08-15</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0D1DEBF-1770-406F-8D0B-3B4173B0720A}" type="slidenum">
              <a:rPr lang="en-CA" smtClean="0"/>
              <a:t>‹#›</a:t>
            </a:fld>
            <a:endParaRPr lang="en-CA"/>
          </a:p>
        </p:txBody>
      </p:sp>
    </p:spTree>
    <p:extLst>
      <p:ext uri="{BB962C8B-B14F-4D97-AF65-F5344CB8AC3E}">
        <p14:creationId xmlns:p14="http://schemas.microsoft.com/office/powerpoint/2010/main" val="1634004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CF24AB26-E064-49EA-B2B7-347608FF068E}" type="datetimeFigureOut">
              <a:rPr lang="en-CA" smtClean="0"/>
              <a:t>2024-08-15</a:t>
            </a:fld>
            <a:endParaRPr lang="en-CA"/>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CA"/>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E0D1DEBF-1770-406F-8D0B-3B4173B0720A}" type="slidenum">
              <a:rPr lang="en-CA" smtClean="0"/>
              <a:t>‹#›</a:t>
            </a:fld>
            <a:endParaRPr lang="en-CA"/>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697614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tecnoneo.com/2020/12/el-robot-de-cocina-moley-hace-la-comida.html"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www.pngall.com/bob-minion-png/download/146460" TargetMode="External"/><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hyperlink" Target="https://www.innaturale.com/kitchen-manager-il-futuro-della-cucina-contro-lo-spreco/" TargetMode="External"/><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hyperlink" Target="http://opensource.com/article/17/2/six-open-source-brands" TargetMode="External"/><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anti1346.tistory.com/entry/%EB%A6%AC%EB%88%85%EC%8A%A4-mongodb-mongo-express-%EB%8F%84%EC%BB%A4-%EC%BB%A8%ED%85%8C%EC%9D%B4%EB%84%88-%EC%98%AC%EB%A6%AC%EA%B8%B0" TargetMode="External"/><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www.enago.com/academy/how-do-online-manuscript-submission-systems-work/" TargetMode="External"/><Relationship Id="rId2" Type="http://schemas.openxmlformats.org/officeDocument/2006/relationships/image" Target="../media/image9.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8D0A8302-05E2-46E9-8702-F5622761B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37F0386-7A3A-ABD1-61B8-7395EDE43AE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4322" b="4322"/>
          <a:stretch/>
        </p:blipFill>
        <p:spPr>
          <a:xfrm>
            <a:off x="931166" y="1216873"/>
            <a:ext cx="5164834" cy="4718384"/>
          </a:xfrm>
          <a:prstGeom prst="rect">
            <a:avLst/>
          </a:prstGeom>
        </p:spPr>
      </p:pic>
      <p:sp>
        <p:nvSpPr>
          <p:cNvPr id="56" name="Rectangle 55">
            <a:extLst>
              <a:ext uri="{FF2B5EF4-FFF2-40B4-BE49-F238E27FC236}">
                <a16:creationId xmlns:a16="http://schemas.microsoft.com/office/drawing/2014/main" id="{395A9DDB-4A31-4005-968F-E5D5CC353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6079" y="723899"/>
            <a:ext cx="5009388"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5FEBFFE7-A5CA-9540-91EF-45E7A843A8C5}"/>
              </a:ext>
            </a:extLst>
          </p:cNvPr>
          <p:cNvSpPr>
            <a:spLocks noGrp="1"/>
          </p:cNvSpPr>
          <p:nvPr>
            <p:ph type="ctrTitle"/>
          </p:nvPr>
        </p:nvSpPr>
        <p:spPr>
          <a:xfrm>
            <a:off x="7261934" y="1419225"/>
            <a:ext cx="4115917" cy="2085869"/>
          </a:xfrm>
        </p:spPr>
        <p:txBody>
          <a:bodyPr vert="horz" lIns="91440" tIns="45720" rIns="91440" bIns="45720" rtlCol="0">
            <a:normAutofit/>
          </a:bodyPr>
          <a:lstStyle/>
          <a:p>
            <a:r>
              <a:rPr lang="en-US" sz="2800" err="1">
                <a:solidFill>
                  <a:srgbClr val="FFFFFF"/>
                </a:solidFill>
              </a:rPr>
              <a:t>SmartKitchenHelper</a:t>
            </a:r>
            <a:r>
              <a:rPr lang="en-US" sz="2800">
                <a:solidFill>
                  <a:srgbClr val="FFFFFF"/>
                </a:solidFill>
              </a:rPr>
              <a:t> Project</a:t>
            </a:r>
          </a:p>
        </p:txBody>
      </p:sp>
      <p:sp>
        <p:nvSpPr>
          <p:cNvPr id="3" name="Subtitle 2">
            <a:extLst>
              <a:ext uri="{FF2B5EF4-FFF2-40B4-BE49-F238E27FC236}">
                <a16:creationId xmlns:a16="http://schemas.microsoft.com/office/drawing/2014/main" id="{56463AD9-D099-89C7-5B79-695C9D44D785}"/>
              </a:ext>
            </a:extLst>
          </p:cNvPr>
          <p:cNvSpPr>
            <a:spLocks noGrp="1"/>
          </p:cNvSpPr>
          <p:nvPr>
            <p:ph type="subTitle" idx="1"/>
          </p:nvPr>
        </p:nvSpPr>
        <p:spPr>
          <a:xfrm>
            <a:off x="7271766" y="3869051"/>
            <a:ext cx="4115917" cy="2085870"/>
          </a:xfrm>
        </p:spPr>
        <p:txBody>
          <a:bodyPr vert="horz" lIns="91440" tIns="45720" rIns="91440" bIns="45720" rtlCol="0">
            <a:normAutofit/>
          </a:bodyPr>
          <a:lstStyle/>
          <a:p>
            <a:pPr>
              <a:lnSpc>
                <a:spcPct val="90000"/>
              </a:lnSpc>
              <a:buFont typeface="Wingdings 2" panose="05020102010507070707" pitchFamily="18" charset="2"/>
              <a:buChar char=""/>
            </a:pPr>
            <a:r>
              <a:rPr lang="en-US" sz="1200">
                <a:solidFill>
                  <a:schemeClr val="bg2"/>
                </a:solidFill>
              </a:rPr>
              <a:t>Amit Christian - 100937637</a:t>
            </a:r>
          </a:p>
          <a:p>
            <a:pPr>
              <a:lnSpc>
                <a:spcPct val="90000"/>
              </a:lnSpc>
              <a:buFont typeface="Wingdings 2" panose="05020102010507070707" pitchFamily="18" charset="2"/>
              <a:buChar char=""/>
            </a:pPr>
            <a:r>
              <a:rPr lang="en-US" sz="1200">
                <a:solidFill>
                  <a:schemeClr val="bg2"/>
                </a:solidFill>
              </a:rPr>
              <a:t> Shukan Thakkar - 100944139</a:t>
            </a:r>
          </a:p>
          <a:p>
            <a:pPr>
              <a:lnSpc>
                <a:spcPct val="90000"/>
              </a:lnSpc>
              <a:buFont typeface="Wingdings 2" panose="05020102010507070707" pitchFamily="18" charset="2"/>
              <a:buChar char=""/>
            </a:pPr>
            <a:r>
              <a:rPr lang="en-US" sz="1200">
                <a:solidFill>
                  <a:schemeClr val="bg2"/>
                </a:solidFill>
              </a:rPr>
              <a:t>Sagar Parmar - 100942558</a:t>
            </a:r>
          </a:p>
          <a:p>
            <a:pPr>
              <a:lnSpc>
                <a:spcPct val="90000"/>
              </a:lnSpc>
              <a:buFont typeface="Wingdings 2" panose="05020102010507070707" pitchFamily="18" charset="2"/>
              <a:buChar char=""/>
            </a:pPr>
            <a:r>
              <a:rPr lang="en-US" sz="1200" err="1">
                <a:solidFill>
                  <a:schemeClr val="bg2"/>
                </a:solidFill>
              </a:rPr>
              <a:t>Shanmugapriya</a:t>
            </a:r>
            <a:r>
              <a:rPr lang="en-US" sz="1200">
                <a:solidFill>
                  <a:schemeClr val="bg2"/>
                </a:solidFill>
              </a:rPr>
              <a:t> </a:t>
            </a:r>
            <a:r>
              <a:rPr lang="en-US" sz="1200" err="1">
                <a:solidFill>
                  <a:schemeClr val="bg2"/>
                </a:solidFill>
              </a:rPr>
              <a:t>Karunanithi</a:t>
            </a:r>
            <a:r>
              <a:rPr lang="en-US" sz="1200">
                <a:solidFill>
                  <a:schemeClr val="bg2"/>
                </a:solidFill>
              </a:rPr>
              <a:t> - 100961276</a:t>
            </a:r>
          </a:p>
          <a:p>
            <a:pPr>
              <a:lnSpc>
                <a:spcPct val="90000"/>
              </a:lnSpc>
              <a:buFont typeface="Wingdings 2" panose="05020102010507070707" pitchFamily="18" charset="2"/>
              <a:buChar char=""/>
            </a:pPr>
            <a:r>
              <a:rPr lang="en-US" sz="1200" err="1">
                <a:solidFill>
                  <a:schemeClr val="bg2"/>
                </a:solidFill>
              </a:rPr>
              <a:t>Thet</a:t>
            </a:r>
            <a:r>
              <a:rPr lang="en-US" sz="1200">
                <a:solidFill>
                  <a:schemeClr val="bg2"/>
                </a:solidFill>
              </a:rPr>
              <a:t> Hnin - 100961276</a:t>
            </a:r>
          </a:p>
          <a:p>
            <a:pPr>
              <a:lnSpc>
                <a:spcPct val="90000"/>
              </a:lnSpc>
              <a:buFont typeface="Wingdings 2" panose="05020102010507070707" pitchFamily="18" charset="2"/>
              <a:buChar char=""/>
            </a:pPr>
            <a:r>
              <a:rPr lang="en-US" sz="1200" err="1">
                <a:solidFill>
                  <a:schemeClr val="bg2"/>
                </a:solidFill>
              </a:rPr>
              <a:t>Dhanya</a:t>
            </a:r>
            <a:r>
              <a:rPr lang="en-US" sz="1200">
                <a:solidFill>
                  <a:schemeClr val="bg2"/>
                </a:solidFill>
              </a:rPr>
              <a:t> </a:t>
            </a:r>
            <a:r>
              <a:rPr lang="en-US" sz="1200" err="1">
                <a:solidFill>
                  <a:schemeClr val="bg2"/>
                </a:solidFill>
              </a:rPr>
              <a:t>Undavalli</a:t>
            </a:r>
            <a:r>
              <a:rPr lang="en-US" sz="1200">
                <a:solidFill>
                  <a:schemeClr val="bg2"/>
                </a:solidFill>
              </a:rPr>
              <a:t> - 100966131</a:t>
            </a:r>
          </a:p>
          <a:p>
            <a:pPr>
              <a:lnSpc>
                <a:spcPct val="90000"/>
              </a:lnSpc>
              <a:buFont typeface="Wingdings 2" panose="05020102010507070707" pitchFamily="18" charset="2"/>
              <a:buChar char=""/>
            </a:pPr>
            <a:endParaRPr lang="en-US" sz="1200">
              <a:solidFill>
                <a:schemeClr val="bg2"/>
              </a:solidFill>
            </a:endParaRPr>
          </a:p>
        </p:txBody>
      </p:sp>
    </p:spTree>
    <p:extLst>
      <p:ext uri="{BB962C8B-B14F-4D97-AF65-F5344CB8AC3E}">
        <p14:creationId xmlns:p14="http://schemas.microsoft.com/office/powerpoint/2010/main" val="3121753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par>
                                <p:cTn id="16" presetID="10" presetClass="entr" presetSubtype="0" fill="hold" grpId="0" nodeType="withEffect">
                                  <p:stCondLst>
                                    <p:cond delay="1500"/>
                                  </p:stCondLst>
                                  <p:iterate>
                                    <p:tmPct val="10000"/>
                                  </p:iterate>
                                  <p:childTnLst>
                                    <p:set>
                                      <p:cBhvr>
                                        <p:cTn id="17" dur="1" fill="hold">
                                          <p:stCondLst>
                                            <p:cond delay="0"/>
                                          </p:stCondLst>
                                        </p:cTn>
                                        <p:tgtEl>
                                          <p:spTgt spid="3">
                                            <p:txEl>
                                              <p:pRg st="2" end="2"/>
                                            </p:txEl>
                                          </p:spTgt>
                                        </p:tgtEl>
                                        <p:attrNameLst>
                                          <p:attrName>style.visibility</p:attrName>
                                        </p:attrNameLst>
                                      </p:cBhvr>
                                      <p:to>
                                        <p:strVal val="visible"/>
                                      </p:to>
                                    </p:set>
                                    <p:animEffect transition="in" filter="fade">
                                      <p:cBhvr>
                                        <p:cTn id="18" dur="7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1500"/>
                                  </p:stCondLst>
                                  <p:iterate>
                                    <p:tmPct val="10000"/>
                                  </p:iterate>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700"/>
                                        <p:tgtEl>
                                          <p:spTgt spid="3">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1500"/>
                                  </p:stCondLst>
                                  <p:iterate>
                                    <p:tmPct val="10000"/>
                                  </p:iterate>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700"/>
                                        <p:tgtEl>
                                          <p:spTgt spid="3">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1500"/>
                                  </p:stCondLst>
                                  <p:iterate>
                                    <p:tmPct val="10000"/>
                                  </p:iterate>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7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71B62618-0D02-4C29-88C5-1EDF7F3234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4" name="Rectangle 23">
            <a:extLst>
              <a:ext uri="{FF2B5EF4-FFF2-40B4-BE49-F238E27FC236}">
                <a16:creationId xmlns:a16="http://schemas.microsoft.com/office/drawing/2014/main" id="{1E2747F4-A0AE-425C-B527-E3E32461F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5" name="Rectangle 24">
            <a:extLst>
              <a:ext uri="{FF2B5EF4-FFF2-40B4-BE49-F238E27FC236}">
                <a16:creationId xmlns:a16="http://schemas.microsoft.com/office/drawing/2014/main" id="{9707F29A-1576-479E-B227-0D6498601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6" name="Rectangle 25">
            <a:extLst>
              <a:ext uri="{FF2B5EF4-FFF2-40B4-BE49-F238E27FC236}">
                <a16:creationId xmlns:a16="http://schemas.microsoft.com/office/drawing/2014/main" id="{F17B26C7-6F2F-453C-9C08-71E199E527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805EDAA6-EC87-96D3-04D2-CF67722018BC}"/>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solidFill>
                  <a:srgbClr val="FFFEFF"/>
                </a:solidFill>
              </a:rPr>
              <a:t>Technical Challenges</a:t>
            </a:r>
          </a:p>
        </p:txBody>
      </p:sp>
      <p:graphicFrame>
        <p:nvGraphicFramePr>
          <p:cNvPr id="27" name="Text Placeholder 2">
            <a:extLst>
              <a:ext uri="{FF2B5EF4-FFF2-40B4-BE49-F238E27FC236}">
                <a16:creationId xmlns:a16="http://schemas.microsoft.com/office/drawing/2014/main" id="{0CC070A8-ED4B-4B36-F368-095874A00021}"/>
              </a:ext>
            </a:extLst>
          </p:cNvPr>
          <p:cNvGraphicFramePr/>
          <p:nvPr>
            <p:extLst>
              <p:ext uri="{D42A27DB-BD31-4B8C-83A1-F6EECF244321}">
                <p14:modId xmlns:p14="http://schemas.microsoft.com/office/powerpoint/2010/main" val="1634630317"/>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2972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58" name="Rectangle 57">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60" name="Rectangle 59">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62" name="Rectangle 61">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41B3D446-B083-42DB-961F-48E1C27E8241}"/>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Future Scope</a:t>
            </a:r>
          </a:p>
        </p:txBody>
      </p:sp>
      <p:sp>
        <p:nvSpPr>
          <p:cNvPr id="64" name="Rectangle 63">
            <a:extLst>
              <a:ext uri="{FF2B5EF4-FFF2-40B4-BE49-F238E27FC236}">
                <a16:creationId xmlns:a16="http://schemas.microsoft.com/office/drawing/2014/main" id="{2E32075D-9299-4657-87D7-B9987B7F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Digital financial graph">
            <a:extLst>
              <a:ext uri="{FF2B5EF4-FFF2-40B4-BE49-F238E27FC236}">
                <a16:creationId xmlns:a16="http://schemas.microsoft.com/office/drawing/2014/main" id="{7A2C13D6-63CE-ECA5-EC67-12410FB88102}"/>
              </a:ext>
            </a:extLst>
          </p:cNvPr>
          <p:cNvPicPr>
            <a:picLocks noChangeAspect="1"/>
          </p:cNvPicPr>
          <p:nvPr/>
        </p:nvPicPr>
        <p:blipFill>
          <a:blip r:embed="rId2"/>
          <a:srcRect l="16505" r="7003" b="2"/>
          <a:stretch/>
        </p:blipFill>
        <p:spPr>
          <a:xfrm>
            <a:off x="657225" y="2361056"/>
            <a:ext cx="4962525" cy="3649219"/>
          </a:xfrm>
          <a:prstGeom prst="rect">
            <a:avLst/>
          </a:prstGeom>
        </p:spPr>
      </p:pic>
      <p:sp>
        <p:nvSpPr>
          <p:cNvPr id="3" name="Text Placeholder 2">
            <a:extLst>
              <a:ext uri="{FF2B5EF4-FFF2-40B4-BE49-F238E27FC236}">
                <a16:creationId xmlns:a16="http://schemas.microsoft.com/office/drawing/2014/main" id="{D16D87C4-52D7-EDA0-29F2-483C9C7606D5}"/>
              </a:ext>
            </a:extLst>
          </p:cNvPr>
          <p:cNvSpPr>
            <a:spLocks noGrp="1"/>
          </p:cNvSpPr>
          <p:nvPr>
            <p:ph type="body" idx="1"/>
          </p:nvPr>
        </p:nvSpPr>
        <p:spPr>
          <a:xfrm>
            <a:off x="6335805" y="2180496"/>
            <a:ext cx="5275001" cy="4045683"/>
          </a:xfrm>
        </p:spPr>
        <p:txBody>
          <a:bodyPr vert="horz" lIns="91440" tIns="45720" rIns="91440" bIns="45720" rtlCol="0" anchor="ctr">
            <a:normAutofit/>
          </a:bodyPr>
          <a:lstStyle/>
          <a:p>
            <a:r>
              <a:rPr lang="en-US"/>
              <a:t>The future scope includes:</a:t>
            </a:r>
          </a:p>
          <a:p>
            <a:r>
              <a:rPr lang="en-US"/>
              <a:t>- AI-driven recipe suggestions</a:t>
            </a:r>
          </a:p>
          <a:p>
            <a:r>
              <a:rPr lang="en-US"/>
              <a:t>- Mobile application development for iOS and Android</a:t>
            </a:r>
          </a:p>
          <a:p>
            <a:r>
              <a:rPr lang="en-US"/>
              <a:t>- Smart kitchen integration with IoT devices</a:t>
            </a:r>
          </a:p>
          <a:p>
            <a:r>
              <a:rPr lang="en-US"/>
              <a:t>- Advanced analytics for ingredient usage and dietary habits</a:t>
            </a:r>
          </a:p>
          <a:p>
            <a:r>
              <a:rPr lang="en-US"/>
              <a:t>- Expansion to Azure with AKS for containerized deployment</a:t>
            </a:r>
          </a:p>
        </p:txBody>
      </p:sp>
    </p:spTree>
    <p:extLst>
      <p:ext uri="{BB962C8B-B14F-4D97-AF65-F5344CB8AC3E}">
        <p14:creationId xmlns:p14="http://schemas.microsoft.com/office/powerpoint/2010/main" val="2021234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A499F183-99EE-4B1F-BA64-21A07922A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85" name="Rectangle 84">
            <a:extLst>
              <a:ext uri="{FF2B5EF4-FFF2-40B4-BE49-F238E27FC236}">
                <a16:creationId xmlns:a16="http://schemas.microsoft.com/office/drawing/2014/main" id="{B783A767-5AFC-40D0-A72C-09036EA1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87" name="Rectangle 86">
            <a:extLst>
              <a:ext uri="{FF2B5EF4-FFF2-40B4-BE49-F238E27FC236}">
                <a16:creationId xmlns:a16="http://schemas.microsoft.com/office/drawing/2014/main" id="{41262CAC-6BC8-43F9-9113-770A2772F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89" name="Rectangle 88">
            <a:extLst>
              <a:ext uri="{FF2B5EF4-FFF2-40B4-BE49-F238E27FC236}">
                <a16:creationId xmlns:a16="http://schemas.microsoft.com/office/drawing/2014/main" id="{B3BACAB1-2B34-4A74-AD7B-BB0B9591D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91" name="Rectangle 90">
            <a:extLst>
              <a:ext uri="{FF2B5EF4-FFF2-40B4-BE49-F238E27FC236}">
                <a16:creationId xmlns:a16="http://schemas.microsoft.com/office/drawing/2014/main" id="{F1ADD25B-0A33-4EF2-90F4-431392693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74DB6F31-1B9E-4237-84A3-0825BFDF4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283843D4-3A77-9EAE-B5E2-290E7C99CE1D}"/>
              </a:ext>
            </a:extLst>
          </p:cNvPr>
          <p:cNvSpPr>
            <a:spLocks noGrp="1"/>
          </p:cNvSpPr>
          <p:nvPr>
            <p:ph type="title"/>
          </p:nvPr>
        </p:nvSpPr>
        <p:spPr>
          <a:xfrm>
            <a:off x="601255" y="702156"/>
            <a:ext cx="3409783" cy="1013800"/>
          </a:xfrm>
        </p:spPr>
        <p:txBody>
          <a:bodyPr vert="horz" lIns="91440" tIns="45720" rIns="91440" bIns="45720" rtlCol="0" anchor="b">
            <a:normAutofit/>
          </a:bodyPr>
          <a:lstStyle/>
          <a:p>
            <a:r>
              <a:rPr lang="en-US"/>
              <a:t>AWS Deployment Details</a:t>
            </a:r>
          </a:p>
        </p:txBody>
      </p:sp>
      <p:sp>
        <p:nvSpPr>
          <p:cNvPr id="3" name="Text Placeholder 2">
            <a:extLst>
              <a:ext uri="{FF2B5EF4-FFF2-40B4-BE49-F238E27FC236}">
                <a16:creationId xmlns:a16="http://schemas.microsoft.com/office/drawing/2014/main" id="{CE06A368-60D6-B430-0CE1-C4F71021F904}"/>
              </a:ext>
            </a:extLst>
          </p:cNvPr>
          <p:cNvSpPr>
            <a:spLocks noGrp="1"/>
          </p:cNvSpPr>
          <p:nvPr>
            <p:ph type="body" idx="1"/>
          </p:nvPr>
        </p:nvSpPr>
        <p:spPr>
          <a:xfrm>
            <a:off x="601255" y="1964168"/>
            <a:ext cx="3409782" cy="4036582"/>
          </a:xfrm>
        </p:spPr>
        <p:txBody>
          <a:bodyPr vert="horz" lIns="91440" tIns="45720" rIns="91440" bIns="45720" rtlCol="0" anchor="ctr">
            <a:normAutofit/>
          </a:bodyPr>
          <a:lstStyle/>
          <a:p>
            <a:pPr>
              <a:lnSpc>
                <a:spcPct val="90000"/>
              </a:lnSpc>
            </a:pPr>
            <a:r>
              <a:rPr lang="en-US" sz="1700">
                <a:solidFill>
                  <a:schemeClr val="bg1"/>
                </a:solidFill>
              </a:rPr>
              <a:t>The SmartKitchenHelper system is deployed on AWS, utilizing:</a:t>
            </a:r>
          </a:p>
          <a:p>
            <a:pPr>
              <a:lnSpc>
                <a:spcPct val="90000"/>
              </a:lnSpc>
            </a:pPr>
            <a:r>
              <a:rPr lang="en-US" sz="1700">
                <a:solidFill>
                  <a:schemeClr val="bg1"/>
                </a:solidFill>
              </a:rPr>
              <a:t>- VPC for network isolation</a:t>
            </a:r>
          </a:p>
          <a:p>
            <a:pPr>
              <a:lnSpc>
                <a:spcPct val="90000"/>
              </a:lnSpc>
            </a:pPr>
            <a:r>
              <a:rPr lang="en-US" sz="1700">
                <a:solidFill>
                  <a:schemeClr val="bg1"/>
                </a:solidFill>
              </a:rPr>
              <a:t>- EC2 instances for backend services</a:t>
            </a:r>
          </a:p>
          <a:p>
            <a:pPr>
              <a:lnSpc>
                <a:spcPct val="90000"/>
              </a:lnSpc>
            </a:pPr>
            <a:r>
              <a:rPr lang="en-US" sz="1700">
                <a:solidFill>
                  <a:schemeClr val="bg1"/>
                </a:solidFill>
              </a:rPr>
              <a:t>- RDS (PostgreSQL) for relational data</a:t>
            </a:r>
          </a:p>
          <a:p>
            <a:pPr>
              <a:lnSpc>
                <a:spcPct val="90000"/>
              </a:lnSpc>
            </a:pPr>
            <a:r>
              <a:rPr lang="en-US" sz="1700">
                <a:solidFill>
                  <a:schemeClr val="bg1"/>
                </a:solidFill>
              </a:rPr>
              <a:t>- MongoDB Atlas for NoSQL data</a:t>
            </a:r>
          </a:p>
          <a:p>
            <a:pPr>
              <a:lnSpc>
                <a:spcPct val="90000"/>
              </a:lnSpc>
            </a:pPr>
            <a:r>
              <a:rPr lang="en-US" sz="1700">
                <a:solidFill>
                  <a:schemeClr val="bg1"/>
                </a:solidFill>
              </a:rPr>
              <a:t>- S3 for static assets</a:t>
            </a:r>
          </a:p>
          <a:p>
            <a:pPr>
              <a:lnSpc>
                <a:spcPct val="90000"/>
              </a:lnSpc>
            </a:pPr>
            <a:r>
              <a:rPr lang="en-US" sz="1700">
                <a:solidFill>
                  <a:schemeClr val="bg1"/>
                </a:solidFill>
              </a:rPr>
              <a:t>- ALB for traffic distribution</a:t>
            </a:r>
          </a:p>
          <a:p>
            <a:pPr>
              <a:lnSpc>
                <a:spcPct val="90000"/>
              </a:lnSpc>
            </a:pPr>
            <a:r>
              <a:rPr lang="en-US" sz="1700">
                <a:solidFill>
                  <a:schemeClr val="bg1"/>
                </a:solidFill>
              </a:rPr>
              <a:t>- Auto Scaling for dynamic resource management</a:t>
            </a:r>
          </a:p>
        </p:txBody>
      </p:sp>
      <p:pic>
        <p:nvPicPr>
          <p:cNvPr id="5" name="Picture 4" descr="A diagram of a flowchart&#10;&#10;Description automatically generated">
            <a:extLst>
              <a:ext uri="{FF2B5EF4-FFF2-40B4-BE49-F238E27FC236}">
                <a16:creationId xmlns:a16="http://schemas.microsoft.com/office/drawing/2014/main" id="{A22D1FC9-4804-AEE5-F5F4-C4844ACA2D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0140" y="972767"/>
            <a:ext cx="7000605" cy="5027984"/>
          </a:xfrm>
          <a:prstGeom prst="rect">
            <a:avLst/>
          </a:prstGeom>
        </p:spPr>
      </p:pic>
    </p:spTree>
    <p:extLst>
      <p:ext uri="{BB962C8B-B14F-4D97-AF65-F5344CB8AC3E}">
        <p14:creationId xmlns:p14="http://schemas.microsoft.com/office/powerpoint/2010/main" val="1708427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A499F183-99EE-4B1F-BA64-21A07922A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5" name="Rectangle 74">
            <a:extLst>
              <a:ext uri="{FF2B5EF4-FFF2-40B4-BE49-F238E27FC236}">
                <a16:creationId xmlns:a16="http://schemas.microsoft.com/office/drawing/2014/main" id="{B783A767-5AFC-40D0-A72C-09036EA1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6" name="Rectangle 75">
            <a:extLst>
              <a:ext uri="{FF2B5EF4-FFF2-40B4-BE49-F238E27FC236}">
                <a16:creationId xmlns:a16="http://schemas.microsoft.com/office/drawing/2014/main" id="{41262CAC-6BC8-43F9-9113-770A2772F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7" name="Rectangle 76">
            <a:extLst>
              <a:ext uri="{FF2B5EF4-FFF2-40B4-BE49-F238E27FC236}">
                <a16:creationId xmlns:a16="http://schemas.microsoft.com/office/drawing/2014/main" id="{B3BACAB1-2B34-4A74-AD7B-BB0B9591D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78" name="Rectangle 77">
            <a:extLst>
              <a:ext uri="{FF2B5EF4-FFF2-40B4-BE49-F238E27FC236}">
                <a16:creationId xmlns:a16="http://schemas.microsoft.com/office/drawing/2014/main" id="{F1ADD25B-0A33-4EF2-90F4-431392693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74DB6F31-1B9E-4237-84A3-0825BFDF4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E70A7D2F-F57C-9952-57F9-4AE3A7C87F7C}"/>
              </a:ext>
            </a:extLst>
          </p:cNvPr>
          <p:cNvSpPr>
            <a:spLocks noGrp="1"/>
          </p:cNvSpPr>
          <p:nvPr>
            <p:ph type="title"/>
          </p:nvPr>
        </p:nvSpPr>
        <p:spPr>
          <a:xfrm>
            <a:off x="601255" y="702156"/>
            <a:ext cx="3409783" cy="1013800"/>
          </a:xfrm>
        </p:spPr>
        <p:txBody>
          <a:bodyPr vert="horz" lIns="91440" tIns="45720" rIns="91440" bIns="45720" rtlCol="0" anchor="b">
            <a:normAutofit/>
          </a:bodyPr>
          <a:lstStyle/>
          <a:p>
            <a:pPr>
              <a:lnSpc>
                <a:spcPct val="90000"/>
              </a:lnSpc>
            </a:pPr>
            <a:r>
              <a:rPr lang="en-US" sz="2200"/>
              <a:t>Screenshots of SQL and NoSQL Deployment</a:t>
            </a:r>
          </a:p>
        </p:txBody>
      </p:sp>
      <p:sp>
        <p:nvSpPr>
          <p:cNvPr id="3" name="Text Placeholder 2">
            <a:extLst>
              <a:ext uri="{FF2B5EF4-FFF2-40B4-BE49-F238E27FC236}">
                <a16:creationId xmlns:a16="http://schemas.microsoft.com/office/drawing/2014/main" id="{2F35CCCE-9F29-0236-D691-F441A0C894CE}"/>
              </a:ext>
            </a:extLst>
          </p:cNvPr>
          <p:cNvSpPr>
            <a:spLocks noGrp="1"/>
          </p:cNvSpPr>
          <p:nvPr>
            <p:ph type="body" idx="1"/>
          </p:nvPr>
        </p:nvSpPr>
        <p:spPr>
          <a:xfrm>
            <a:off x="601255" y="1964168"/>
            <a:ext cx="3409782" cy="4036582"/>
          </a:xfrm>
        </p:spPr>
        <p:txBody>
          <a:bodyPr vert="horz" lIns="91440" tIns="45720" rIns="91440" bIns="45720" rtlCol="0" anchor="ctr">
            <a:normAutofit/>
          </a:bodyPr>
          <a:lstStyle/>
          <a:p>
            <a:r>
              <a:rPr lang="en-US">
                <a:solidFill>
                  <a:schemeClr val="bg1"/>
                </a:solidFill>
              </a:rPr>
              <a:t>This section includes screenshots of the database deployments, showcasing the SQL ER diagram and MongoDB collections.</a:t>
            </a:r>
          </a:p>
        </p:txBody>
      </p:sp>
      <p:pic>
        <p:nvPicPr>
          <p:cNvPr id="6" name="Picture 5" descr="A diagram of a network&#10;&#10;Description automatically generated">
            <a:extLst>
              <a:ext uri="{FF2B5EF4-FFF2-40B4-BE49-F238E27FC236}">
                <a16:creationId xmlns:a16="http://schemas.microsoft.com/office/drawing/2014/main" id="{53823DAE-D0FC-F19A-6BB8-285B06E69B7F}"/>
              </a:ext>
            </a:extLst>
          </p:cNvPr>
          <p:cNvPicPr>
            <a:picLocks noChangeAspect="1"/>
          </p:cNvPicPr>
          <p:nvPr/>
        </p:nvPicPr>
        <p:blipFill>
          <a:blip r:embed="rId2">
            <a:extLst>
              <a:ext uri="{28A0092B-C50C-407E-A947-70E740481C1C}">
                <a14:useLocalDpi xmlns:a14="http://schemas.microsoft.com/office/drawing/2010/main" val="0"/>
              </a:ext>
            </a:extLst>
          </a:blip>
          <a:srcRect t="5124" r="2" b="2"/>
          <a:stretch/>
        </p:blipFill>
        <p:spPr>
          <a:xfrm>
            <a:off x="4451324" y="953311"/>
            <a:ext cx="7457178" cy="5155659"/>
          </a:xfrm>
          <a:prstGeom prst="rect">
            <a:avLst/>
          </a:prstGeom>
        </p:spPr>
      </p:pic>
    </p:spTree>
    <p:extLst>
      <p:ext uri="{BB962C8B-B14F-4D97-AF65-F5344CB8AC3E}">
        <p14:creationId xmlns:p14="http://schemas.microsoft.com/office/powerpoint/2010/main" val="2976260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54">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56" name="Rectangle 55">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57" name="Rectangle 56">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58" name="Rectangle 57">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7AE230F8-9F2A-ADE3-3FF8-75475CA4831F}"/>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Conclusion</a:t>
            </a:r>
          </a:p>
        </p:txBody>
      </p:sp>
      <p:sp>
        <p:nvSpPr>
          <p:cNvPr id="59" name="Rectangle 58">
            <a:extLst>
              <a:ext uri="{FF2B5EF4-FFF2-40B4-BE49-F238E27FC236}">
                <a16:creationId xmlns:a16="http://schemas.microsoft.com/office/drawing/2014/main" id="{2E32075D-9299-4657-87D7-B9987B7FD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2180496"/>
            <a:ext cx="5404639"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Balls passing through a cloud">
            <a:extLst>
              <a:ext uri="{FF2B5EF4-FFF2-40B4-BE49-F238E27FC236}">
                <a16:creationId xmlns:a16="http://schemas.microsoft.com/office/drawing/2014/main" id="{A5312F65-F9ED-4B9D-E604-734692922E84}"/>
              </a:ext>
            </a:extLst>
          </p:cNvPr>
          <p:cNvPicPr>
            <a:picLocks noChangeAspect="1"/>
          </p:cNvPicPr>
          <p:nvPr/>
        </p:nvPicPr>
        <p:blipFill>
          <a:blip r:embed="rId2"/>
          <a:srcRect r="4808" b="1"/>
          <a:stretch/>
        </p:blipFill>
        <p:spPr>
          <a:xfrm>
            <a:off x="657225" y="2361056"/>
            <a:ext cx="4962525" cy="3649219"/>
          </a:xfrm>
          <a:prstGeom prst="rect">
            <a:avLst/>
          </a:prstGeom>
        </p:spPr>
      </p:pic>
      <p:sp>
        <p:nvSpPr>
          <p:cNvPr id="3" name="Text Placeholder 2">
            <a:extLst>
              <a:ext uri="{FF2B5EF4-FFF2-40B4-BE49-F238E27FC236}">
                <a16:creationId xmlns:a16="http://schemas.microsoft.com/office/drawing/2014/main" id="{BDF1E68A-318C-0A07-BE48-E33AA367DA39}"/>
              </a:ext>
            </a:extLst>
          </p:cNvPr>
          <p:cNvSpPr>
            <a:spLocks noGrp="1"/>
          </p:cNvSpPr>
          <p:nvPr>
            <p:ph type="body" idx="1"/>
          </p:nvPr>
        </p:nvSpPr>
        <p:spPr>
          <a:xfrm>
            <a:off x="6335805" y="2180496"/>
            <a:ext cx="5275001" cy="4045683"/>
          </a:xfrm>
        </p:spPr>
        <p:txBody>
          <a:bodyPr vert="horz" lIns="91440" tIns="45720" rIns="91440" bIns="45720" rtlCol="0" anchor="ctr">
            <a:normAutofit/>
          </a:bodyPr>
          <a:lstStyle/>
          <a:p>
            <a:r>
              <a:rPr lang="en-US"/>
              <a:t>SmartKitchenHelper demonstrates the effective integration of cloud computing, database management, and modern web development. The project successfully addresses challenges and lays the groundwork for future enhancements, making it a robust solution for kitchen management.</a:t>
            </a:r>
          </a:p>
        </p:txBody>
      </p:sp>
    </p:spTree>
    <p:extLst>
      <p:ext uri="{BB962C8B-B14F-4D97-AF65-F5344CB8AC3E}">
        <p14:creationId xmlns:p14="http://schemas.microsoft.com/office/powerpoint/2010/main" val="2314000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3" name="Rectangle 52">
            <a:extLst>
              <a:ext uri="{FF2B5EF4-FFF2-40B4-BE49-F238E27FC236}">
                <a16:creationId xmlns:a16="http://schemas.microsoft.com/office/drawing/2014/main" id="{48E96387-12F1-45E4-9322-ABBF2EE04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5" name="Rectangle 54">
            <a:extLst>
              <a:ext uri="{FF2B5EF4-FFF2-40B4-BE49-F238E27FC236}">
                <a16:creationId xmlns:a16="http://schemas.microsoft.com/office/drawing/2014/main" id="{A9F421DD-DE4E-4547-A904-3F80E25E3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57" name="Rectangle 56">
            <a:extLst>
              <a:ext uri="{FF2B5EF4-FFF2-40B4-BE49-F238E27FC236}">
                <a16:creationId xmlns:a16="http://schemas.microsoft.com/office/drawing/2014/main" id="{09985DEC-1215-4209-9708-B45CC9774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59" name="Rectangle 58">
            <a:extLst>
              <a:ext uri="{FF2B5EF4-FFF2-40B4-BE49-F238E27FC236}">
                <a16:creationId xmlns:a16="http://schemas.microsoft.com/office/drawing/2014/main" id="{90EB7086-616E-4D44-94BE-D0F763561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61" name="Rectangle 60">
            <a:extLst>
              <a:ext uri="{FF2B5EF4-FFF2-40B4-BE49-F238E27FC236}">
                <a16:creationId xmlns:a16="http://schemas.microsoft.com/office/drawing/2014/main" id="{5CC2B463-6BD5-411E-A3CA-67A9FE003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8175"/>
            <a:ext cx="12191999" cy="621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E83E6F24-3E64-4893-9F13-7BEE01C841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723899"/>
            <a:ext cx="7498616"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6109C1-BD0C-2D0B-3F6C-74BC1EFDC85A}"/>
              </a:ext>
            </a:extLst>
          </p:cNvPr>
          <p:cNvSpPr>
            <a:spLocks noGrp="1"/>
          </p:cNvSpPr>
          <p:nvPr>
            <p:ph type="title"/>
          </p:nvPr>
        </p:nvSpPr>
        <p:spPr>
          <a:xfrm>
            <a:off x="4579243" y="1419225"/>
            <a:ext cx="6798608" cy="2085869"/>
          </a:xfrm>
        </p:spPr>
        <p:txBody>
          <a:bodyPr vert="horz" lIns="91440" tIns="45720" rIns="91440" bIns="45720" rtlCol="0" anchor="b">
            <a:normAutofit/>
          </a:bodyPr>
          <a:lstStyle/>
          <a:p>
            <a:r>
              <a:rPr lang="en-US" sz="3600">
                <a:solidFill>
                  <a:srgbClr val="FFFFFF"/>
                </a:solidFill>
              </a:rPr>
              <a:t>tHank you</a:t>
            </a:r>
          </a:p>
        </p:txBody>
      </p:sp>
      <p:pic>
        <p:nvPicPr>
          <p:cNvPr id="7" name="Graphic 6">
            <a:extLst>
              <a:ext uri="{FF2B5EF4-FFF2-40B4-BE49-F238E27FC236}">
                <a16:creationId xmlns:a16="http://schemas.microsoft.com/office/drawing/2014/main" id="{1A24B60C-034C-E3BA-8AB5-6C448FAF5B6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p:blipFill>
        <p:spPr>
          <a:xfrm>
            <a:off x="931166" y="1954029"/>
            <a:ext cx="2716911" cy="3244072"/>
          </a:xfrm>
          <a:prstGeom prst="rect">
            <a:avLst/>
          </a:prstGeom>
        </p:spPr>
      </p:pic>
    </p:spTree>
    <p:extLst>
      <p:ext uri="{BB962C8B-B14F-4D97-AF65-F5344CB8AC3E}">
        <p14:creationId xmlns:p14="http://schemas.microsoft.com/office/powerpoint/2010/main" val="3349642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1" name="Rectangle 10">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3" name="Rectangle 12">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5" name="Rectangle 14">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useBgFill="1">
        <p:nvSpPr>
          <p:cNvPr id="17" name="Rectangle 16">
            <a:extLst>
              <a:ext uri="{FF2B5EF4-FFF2-40B4-BE49-F238E27FC236}">
                <a16:creationId xmlns:a16="http://schemas.microsoft.com/office/drawing/2014/main" id="{EE15E636-2C9E-42CB-B482-436AA81BF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hopping board with spices on top">
            <a:extLst>
              <a:ext uri="{FF2B5EF4-FFF2-40B4-BE49-F238E27FC236}">
                <a16:creationId xmlns:a16="http://schemas.microsoft.com/office/drawing/2014/main" id="{A0E53F15-805E-17B6-A988-7EC82F779422}"/>
              </a:ext>
            </a:extLst>
          </p:cNvPr>
          <p:cNvPicPr>
            <a:picLocks noChangeAspect="1"/>
          </p:cNvPicPr>
          <p:nvPr/>
        </p:nvPicPr>
        <p:blipFill>
          <a:blip r:embed="rId2"/>
          <a:srcRect t="21329"/>
          <a:stretch/>
        </p:blipFill>
        <p:spPr>
          <a:xfrm>
            <a:off x="20" y="10"/>
            <a:ext cx="12191980" cy="6857990"/>
          </a:xfrm>
          <a:prstGeom prst="rect">
            <a:avLst/>
          </a:prstGeom>
        </p:spPr>
      </p:pic>
      <p:grpSp>
        <p:nvGrpSpPr>
          <p:cNvPr id="19" name="Group 18">
            <a:extLst>
              <a:ext uri="{FF2B5EF4-FFF2-40B4-BE49-F238E27FC236}">
                <a16:creationId xmlns:a16="http://schemas.microsoft.com/office/drawing/2014/main" id="{01D4AEDF-0CF9-4271-ABB7-3D3489BB42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0" name="Rectangle 19">
              <a:extLst>
                <a:ext uri="{FF2B5EF4-FFF2-40B4-BE49-F238E27FC236}">
                  <a16:creationId xmlns:a16="http://schemas.microsoft.com/office/drawing/2014/main" id="{55CA534D-375A-405E-B686-06B63E6630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1" name="Rectangle 20">
              <a:extLst>
                <a:ext uri="{FF2B5EF4-FFF2-40B4-BE49-F238E27FC236}">
                  <a16:creationId xmlns:a16="http://schemas.microsoft.com/office/drawing/2014/main" id="{AA2342F7-EF54-4210-9029-E977C9D57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grpSp>
      <p:sp>
        <p:nvSpPr>
          <p:cNvPr id="2" name="Title 1">
            <a:extLst>
              <a:ext uri="{FF2B5EF4-FFF2-40B4-BE49-F238E27FC236}">
                <a16:creationId xmlns:a16="http://schemas.microsoft.com/office/drawing/2014/main" id="{5CA3C569-FF42-A0FE-210B-5C8C5EF986A7}"/>
              </a:ext>
            </a:extLst>
          </p:cNvPr>
          <p:cNvSpPr>
            <a:spLocks noGrp="1"/>
          </p:cNvSpPr>
          <p:nvPr>
            <p:ph type="title"/>
          </p:nvPr>
        </p:nvSpPr>
        <p:spPr>
          <a:xfrm>
            <a:off x="584200" y="1006956"/>
            <a:ext cx="3412067" cy="1372177"/>
          </a:xfrm>
        </p:spPr>
        <p:txBody>
          <a:bodyPr vert="horz" lIns="91440" tIns="45720" rIns="91440" bIns="45720" rtlCol="0" anchor="ctr">
            <a:normAutofit/>
          </a:bodyPr>
          <a:lstStyle/>
          <a:p>
            <a:r>
              <a:rPr lang="en-US"/>
              <a:t>Overview</a:t>
            </a:r>
          </a:p>
        </p:txBody>
      </p:sp>
      <p:sp>
        <p:nvSpPr>
          <p:cNvPr id="3" name="Text Placeholder 2">
            <a:extLst>
              <a:ext uri="{FF2B5EF4-FFF2-40B4-BE49-F238E27FC236}">
                <a16:creationId xmlns:a16="http://schemas.microsoft.com/office/drawing/2014/main" id="{9579BFF1-4CD5-2B39-B309-12B040994D35}"/>
              </a:ext>
            </a:extLst>
          </p:cNvPr>
          <p:cNvSpPr>
            <a:spLocks noGrp="1"/>
          </p:cNvSpPr>
          <p:nvPr>
            <p:ph type="body" idx="1"/>
          </p:nvPr>
        </p:nvSpPr>
        <p:spPr>
          <a:xfrm>
            <a:off x="581193" y="2438399"/>
            <a:ext cx="3415074" cy="3564467"/>
          </a:xfrm>
        </p:spPr>
        <p:txBody>
          <a:bodyPr vert="horz" lIns="91440" tIns="45720" rIns="91440" bIns="45720" rtlCol="0" anchor="ctr">
            <a:normAutofit/>
          </a:bodyPr>
          <a:lstStyle/>
          <a:p>
            <a:r>
              <a:rPr lang="en-US">
                <a:solidFill>
                  <a:schemeClr val="bg1"/>
                </a:solidFill>
              </a:rPr>
              <a:t>The SmartKitchenHelper project is an innovative and comprehensive web application designed to address modern kitchen management challenges. It combines SQL and NoSQL databases to offer flexibility, scalability, and high availability, providing a centralized solution for ingredient tracking, recipe discovery, and meal planning.</a:t>
            </a:r>
          </a:p>
        </p:txBody>
      </p:sp>
    </p:spTree>
    <p:extLst>
      <p:ext uri="{BB962C8B-B14F-4D97-AF65-F5344CB8AC3E}">
        <p14:creationId xmlns:p14="http://schemas.microsoft.com/office/powerpoint/2010/main" val="2103769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9" name="Rectangle 68">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0" name="Rectangle 69">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71" name="Rectangle 70">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72" name="Rectangle 71">
            <a:extLst>
              <a:ext uri="{FF2B5EF4-FFF2-40B4-BE49-F238E27FC236}">
                <a16:creationId xmlns:a16="http://schemas.microsoft.com/office/drawing/2014/main" id="{BABD8CBF-1782-456F-AF12-36CD021CC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C1B318C-EA2A-BDB4-B17C-A927AA73CC20}"/>
              </a:ext>
            </a:extLst>
          </p:cNvPr>
          <p:cNvPicPr>
            <a:picLocks noChangeAspect="1"/>
          </p:cNvPicPr>
          <p:nvPr/>
        </p:nvPicPr>
        <p:blipFill>
          <a:blip r:embed="rId2">
            <a:duotone>
              <a:schemeClr val="bg2">
                <a:shade val="45000"/>
                <a:satMod val="135000"/>
              </a:schemeClr>
              <a:prstClr val="white"/>
            </a:duotone>
            <a:alphaModFix amt="35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r="6666"/>
          <a:stretch/>
        </p:blipFill>
        <p:spPr>
          <a:xfrm>
            <a:off x="20" y="10"/>
            <a:ext cx="12191980" cy="6857990"/>
          </a:xfrm>
          <a:prstGeom prst="rect">
            <a:avLst/>
          </a:prstGeom>
        </p:spPr>
      </p:pic>
      <p:sp>
        <p:nvSpPr>
          <p:cNvPr id="63" name="Rectangle 62">
            <a:extLst>
              <a:ext uri="{FF2B5EF4-FFF2-40B4-BE49-F238E27FC236}">
                <a16:creationId xmlns:a16="http://schemas.microsoft.com/office/drawing/2014/main" id="{18A186C0-DD3C-4FF4-B165-943244CBD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F45E42CA-3C44-E1F7-B4BB-5FED91AF08A9}"/>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Objective of the Project</a:t>
            </a:r>
          </a:p>
        </p:txBody>
      </p:sp>
      <p:grpSp>
        <p:nvGrpSpPr>
          <p:cNvPr id="65" name="Group 64">
            <a:extLst>
              <a:ext uri="{FF2B5EF4-FFF2-40B4-BE49-F238E27FC236}">
                <a16:creationId xmlns:a16="http://schemas.microsoft.com/office/drawing/2014/main" id="{7E6B15A5-F4B5-4786-934F-E57C7FA302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66" name="Rectangle 65">
              <a:extLst>
                <a:ext uri="{FF2B5EF4-FFF2-40B4-BE49-F238E27FC236}">
                  <a16:creationId xmlns:a16="http://schemas.microsoft.com/office/drawing/2014/main" id="{64C8356C-9FE6-4DFB-8DBF-FDC1EE310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7" name="Rectangle 66">
              <a:extLst>
                <a:ext uri="{FF2B5EF4-FFF2-40B4-BE49-F238E27FC236}">
                  <a16:creationId xmlns:a16="http://schemas.microsoft.com/office/drawing/2014/main" id="{5DDAF1C0-5210-43EC-A140-4032C6EBE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8" name="Rectangle 67">
              <a:extLst>
                <a:ext uri="{FF2B5EF4-FFF2-40B4-BE49-F238E27FC236}">
                  <a16:creationId xmlns:a16="http://schemas.microsoft.com/office/drawing/2014/main" id="{71A89CEF-B8CB-4CA8-BD58-AE4392F25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grpSp>
      <p:sp>
        <p:nvSpPr>
          <p:cNvPr id="3" name="Text Placeholder 2">
            <a:extLst>
              <a:ext uri="{FF2B5EF4-FFF2-40B4-BE49-F238E27FC236}">
                <a16:creationId xmlns:a16="http://schemas.microsoft.com/office/drawing/2014/main" id="{DB461663-64BF-4444-52C5-EFAE457AFE5E}"/>
              </a:ext>
            </a:extLst>
          </p:cNvPr>
          <p:cNvSpPr>
            <a:spLocks noGrp="1"/>
          </p:cNvSpPr>
          <p:nvPr>
            <p:ph type="body" idx="1"/>
          </p:nvPr>
        </p:nvSpPr>
        <p:spPr>
          <a:xfrm>
            <a:off x="581192" y="2180496"/>
            <a:ext cx="11029615" cy="3678303"/>
          </a:xfrm>
        </p:spPr>
        <p:txBody>
          <a:bodyPr vert="horz" lIns="91440" tIns="45720" rIns="91440" bIns="45720" rtlCol="0" anchor="ctr">
            <a:normAutofit/>
          </a:bodyPr>
          <a:lstStyle/>
          <a:p>
            <a:r>
              <a:rPr lang="en-US"/>
              <a:t>The main objectives of the SmartKitchenHelper project include:</a:t>
            </a:r>
          </a:p>
          <a:p>
            <a:r>
              <a:rPr lang="en-US"/>
              <a:t>- Centralized Management of Multiple Households</a:t>
            </a:r>
          </a:p>
          <a:p>
            <a:r>
              <a:rPr lang="en-US"/>
              <a:t>- Efficient Ingredient Tracking and Inventory Management</a:t>
            </a:r>
          </a:p>
          <a:p>
            <a:r>
              <a:rPr lang="en-US"/>
              <a:t>- Recipe Discovery and Personalized Meal Planning</a:t>
            </a:r>
          </a:p>
          <a:p>
            <a:r>
              <a:rPr lang="en-US"/>
              <a:t>- Integration of Structured and Unstructured Data</a:t>
            </a:r>
          </a:p>
          <a:p>
            <a:r>
              <a:rPr lang="en-US"/>
              <a:t>- High Availability, Scalability, and Performance</a:t>
            </a:r>
          </a:p>
          <a:p>
            <a:r>
              <a:rPr lang="en-US"/>
              <a:t>- Data Security, Privacy, and Compliance</a:t>
            </a:r>
          </a:p>
          <a:p>
            <a:r>
              <a:rPr lang="en-US"/>
              <a:t>- User-Friendly Interface and Accessibility</a:t>
            </a:r>
          </a:p>
        </p:txBody>
      </p:sp>
    </p:spTree>
    <p:extLst>
      <p:ext uri="{BB962C8B-B14F-4D97-AF65-F5344CB8AC3E}">
        <p14:creationId xmlns:p14="http://schemas.microsoft.com/office/powerpoint/2010/main" val="847130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A499F183-99EE-4B1F-BA64-21A07922A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45" name="Rectangle 44">
            <a:extLst>
              <a:ext uri="{FF2B5EF4-FFF2-40B4-BE49-F238E27FC236}">
                <a16:creationId xmlns:a16="http://schemas.microsoft.com/office/drawing/2014/main" id="{B783A767-5AFC-40D0-A72C-09036EA1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47" name="Rectangle 46">
            <a:extLst>
              <a:ext uri="{FF2B5EF4-FFF2-40B4-BE49-F238E27FC236}">
                <a16:creationId xmlns:a16="http://schemas.microsoft.com/office/drawing/2014/main" id="{41262CAC-6BC8-43F9-9113-770A2772F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49" name="Rectangle 48">
            <a:extLst>
              <a:ext uri="{FF2B5EF4-FFF2-40B4-BE49-F238E27FC236}">
                <a16:creationId xmlns:a16="http://schemas.microsoft.com/office/drawing/2014/main" id="{B3BACAB1-2B34-4A74-AD7B-BB0B9591DB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useBgFill="1">
        <p:nvSpPr>
          <p:cNvPr id="51" name="Rectangle 50">
            <a:extLst>
              <a:ext uri="{FF2B5EF4-FFF2-40B4-BE49-F238E27FC236}">
                <a16:creationId xmlns:a16="http://schemas.microsoft.com/office/drawing/2014/main" id="{F1ADD25B-0A33-4EF2-90F4-431392693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14406"/>
            <a:ext cx="12192000" cy="624359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74DB6F31-1B9E-4237-84A3-0825BFDF46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14407"/>
            <a:ext cx="3707477" cy="56117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989629DC-0AD4-B4B8-6A78-AEC9D9D22151}"/>
              </a:ext>
            </a:extLst>
          </p:cNvPr>
          <p:cNvSpPr>
            <a:spLocks noGrp="1"/>
          </p:cNvSpPr>
          <p:nvPr>
            <p:ph type="title"/>
          </p:nvPr>
        </p:nvSpPr>
        <p:spPr>
          <a:xfrm>
            <a:off x="601255" y="702156"/>
            <a:ext cx="3409783" cy="1013800"/>
          </a:xfrm>
        </p:spPr>
        <p:txBody>
          <a:bodyPr vert="horz" lIns="91440" tIns="45720" rIns="91440" bIns="45720" rtlCol="0" anchor="b">
            <a:normAutofit/>
          </a:bodyPr>
          <a:lstStyle/>
          <a:p>
            <a:r>
              <a:rPr lang="en-US"/>
              <a:t>Architecture</a:t>
            </a:r>
          </a:p>
        </p:txBody>
      </p:sp>
      <p:sp>
        <p:nvSpPr>
          <p:cNvPr id="3" name="Text Placeholder 2">
            <a:extLst>
              <a:ext uri="{FF2B5EF4-FFF2-40B4-BE49-F238E27FC236}">
                <a16:creationId xmlns:a16="http://schemas.microsoft.com/office/drawing/2014/main" id="{1A26AE97-AC57-F75C-9021-32DDE63DFFD3}"/>
              </a:ext>
            </a:extLst>
          </p:cNvPr>
          <p:cNvSpPr>
            <a:spLocks noGrp="1"/>
          </p:cNvSpPr>
          <p:nvPr>
            <p:ph type="body" idx="1"/>
          </p:nvPr>
        </p:nvSpPr>
        <p:spPr>
          <a:xfrm>
            <a:off x="601255" y="1964168"/>
            <a:ext cx="3409782" cy="4036582"/>
          </a:xfrm>
        </p:spPr>
        <p:txBody>
          <a:bodyPr vert="horz" lIns="91440" tIns="45720" rIns="91440" bIns="45720" rtlCol="0" anchor="ctr">
            <a:normAutofit/>
          </a:bodyPr>
          <a:lstStyle/>
          <a:p>
            <a:r>
              <a:rPr lang="en-US">
                <a:solidFill>
                  <a:schemeClr val="bg1"/>
                </a:solidFill>
              </a:rPr>
              <a:t>The architecture of SmartKitchenHelper is designed to balance performance, scalability, and security. It includes components like the frontend (React.js), backend (Node.js), SQL Database (PostgreSQL), NoSQL Database (MongoDB), middleware for security, and AWS cloud infrastructure for deployment.</a:t>
            </a:r>
          </a:p>
        </p:txBody>
      </p:sp>
      <p:pic>
        <p:nvPicPr>
          <p:cNvPr id="4" name="Graphic 4">
            <a:extLst>
              <a:ext uri="{FF2B5EF4-FFF2-40B4-BE49-F238E27FC236}">
                <a16:creationId xmlns:a16="http://schemas.microsoft.com/office/drawing/2014/main" id="{9A9F48CD-B2E4-FF2A-0C8B-1A8F12D377AE}"/>
              </a:ext>
            </a:extLst>
          </p:cNvPr>
          <p:cNvPicPr>
            <a:picLocks/>
          </p:cNvPicPr>
          <p:nvPr/>
        </p:nvPicPr>
        <p:blipFill>
          <a:blip r:embed="rId2">
            <a:extLst>
              <a:ext uri="{96DAC541-7B7A-43D3-8B79-37D633B846F1}">
                <asvg:svgBlip xmlns:asvg="http://schemas.microsoft.com/office/drawing/2016/SVG/main" r:embed="rId3"/>
              </a:ext>
            </a:extLst>
          </a:blip>
          <a:stretch>
            <a:fillRect/>
          </a:stretch>
        </p:blipFill>
        <p:spPr>
          <a:xfrm>
            <a:off x="5418306" y="836579"/>
            <a:ext cx="5680954" cy="5407014"/>
          </a:xfrm>
          <a:prstGeom prst="rect">
            <a:avLst/>
          </a:prstGeom>
        </p:spPr>
      </p:pic>
    </p:spTree>
    <p:extLst>
      <p:ext uri="{BB962C8B-B14F-4D97-AF65-F5344CB8AC3E}">
        <p14:creationId xmlns:p14="http://schemas.microsoft.com/office/powerpoint/2010/main" val="1126327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E9AA9F65-94B8-41A5-A7FF-23D2CFB11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0" name="Rectangle 29">
            <a:extLst>
              <a:ext uri="{FF2B5EF4-FFF2-40B4-BE49-F238E27FC236}">
                <a16:creationId xmlns:a16="http://schemas.microsoft.com/office/drawing/2014/main" id="{7E8B0F8E-3F6C-4541-B9C1-774D80A088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1" name="Rectangle 30">
            <a:extLst>
              <a:ext uri="{FF2B5EF4-FFF2-40B4-BE49-F238E27FC236}">
                <a16:creationId xmlns:a16="http://schemas.microsoft.com/office/drawing/2014/main" id="{7A45F5BC-32D1-41CD-B270-C46F18CA1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2" name="Rectangle 31">
            <a:extLst>
              <a:ext uri="{FF2B5EF4-FFF2-40B4-BE49-F238E27FC236}">
                <a16:creationId xmlns:a16="http://schemas.microsoft.com/office/drawing/2014/main" id="{5BB74D4E-F243-4A10-813D-500A14025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3" name="Rectangle 32">
            <a:extLst>
              <a:ext uri="{FF2B5EF4-FFF2-40B4-BE49-F238E27FC236}">
                <a16:creationId xmlns:a16="http://schemas.microsoft.com/office/drawing/2014/main" id="{1A59258C-AAC2-41CD-973C-7439B122A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Clr>
                <a:schemeClr val="accent1"/>
              </a:buClr>
              <a:buFont typeface="Arial" panose="020B0604020202020204" pitchFamily="34" charset="0"/>
              <a:buChar char="•"/>
            </a:pPr>
            <a:endParaRPr lang="en-US"/>
          </a:p>
        </p:txBody>
      </p:sp>
      <p:sp>
        <p:nvSpPr>
          <p:cNvPr id="34" name="Rectangle 33">
            <a:extLst>
              <a:ext uri="{FF2B5EF4-FFF2-40B4-BE49-F238E27FC236}">
                <a16:creationId xmlns:a16="http://schemas.microsoft.com/office/drawing/2014/main" id="{54516B72-0116-42B2-82A2-B11218A36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11319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537F1A-BF34-D553-9744-1BCC4EF6C9CB}"/>
              </a:ext>
            </a:extLst>
          </p:cNvPr>
          <p:cNvSpPr>
            <a:spLocks noGrp="1"/>
          </p:cNvSpPr>
          <p:nvPr>
            <p:ph type="title"/>
          </p:nvPr>
        </p:nvSpPr>
        <p:spPr>
          <a:xfrm>
            <a:off x="643468" y="1033389"/>
            <a:ext cx="4826256" cy="4825409"/>
          </a:xfrm>
        </p:spPr>
        <p:txBody>
          <a:bodyPr vert="horz" lIns="91440" tIns="45720" rIns="91440" bIns="45720" rtlCol="0" anchor="ctr">
            <a:normAutofit/>
          </a:bodyPr>
          <a:lstStyle/>
          <a:p>
            <a:r>
              <a:rPr lang="en-US" sz="5400">
                <a:solidFill>
                  <a:srgbClr val="FFFFFF"/>
                </a:solidFill>
              </a:rPr>
              <a:t>System Working - Frontend</a:t>
            </a:r>
          </a:p>
        </p:txBody>
      </p:sp>
      <p:sp>
        <p:nvSpPr>
          <p:cNvPr id="35" name="Rectangle 34">
            <a:extLst>
              <a:ext uri="{FF2B5EF4-FFF2-40B4-BE49-F238E27FC236}">
                <a16:creationId xmlns:a16="http://schemas.microsoft.com/office/drawing/2014/main" id="{7CDB507F-21B7-4C27-B0FC-D9C465C6D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579" y="460868"/>
            <a:ext cx="4828032" cy="111654"/>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6" name="Rectangle 35">
            <a:extLst>
              <a:ext uri="{FF2B5EF4-FFF2-40B4-BE49-F238E27FC236}">
                <a16:creationId xmlns:a16="http://schemas.microsoft.com/office/drawing/2014/main" id="{7AB1AE17-B7A3-4363-95CD-25441E2FF1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2774" y="460868"/>
            <a:ext cx="4828032" cy="11165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3" name="Text Placeholder 2">
            <a:extLst>
              <a:ext uri="{FF2B5EF4-FFF2-40B4-BE49-F238E27FC236}">
                <a16:creationId xmlns:a16="http://schemas.microsoft.com/office/drawing/2014/main" id="{3627F1D7-FE0E-EE8C-A8E7-8D65B7C6A06F}"/>
              </a:ext>
            </a:extLst>
          </p:cNvPr>
          <p:cNvSpPr>
            <a:spLocks noGrp="1"/>
          </p:cNvSpPr>
          <p:nvPr>
            <p:ph type="body" idx="1"/>
          </p:nvPr>
        </p:nvSpPr>
        <p:spPr>
          <a:xfrm>
            <a:off x="6755769" y="1033390"/>
            <a:ext cx="4855037" cy="4825409"/>
          </a:xfrm>
          <a:ln w="57150">
            <a:noFill/>
          </a:ln>
        </p:spPr>
        <p:txBody>
          <a:bodyPr vert="horz" lIns="91440" tIns="45720" rIns="91440" bIns="45720" rtlCol="0" anchor="ctr">
            <a:normAutofit/>
          </a:bodyPr>
          <a:lstStyle/>
          <a:p>
            <a:r>
              <a:rPr lang="en-US" sz="2000">
                <a:solidFill>
                  <a:schemeClr val="accent2">
                    <a:lumMod val="50000"/>
                  </a:schemeClr>
                </a:solidFill>
              </a:rPr>
              <a:t>The frontend is built using React.js, providing a dynamic and responsive user interface. Key features include user authentication, household and ingredient management, recipe discovery, and a responsive design for cross-platform accessibility.</a:t>
            </a:r>
          </a:p>
        </p:txBody>
      </p:sp>
    </p:spTree>
    <p:extLst>
      <p:ext uri="{BB962C8B-B14F-4D97-AF65-F5344CB8AC3E}">
        <p14:creationId xmlns:p14="http://schemas.microsoft.com/office/powerpoint/2010/main" val="2237301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1" name="Rectangle 10">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3" name="Rectangle 12">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5" name="Rectangle 14">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useBgFill="1">
        <p:nvSpPr>
          <p:cNvPr id="17" name="Rectangle 16">
            <a:extLst>
              <a:ext uri="{FF2B5EF4-FFF2-40B4-BE49-F238E27FC236}">
                <a16:creationId xmlns:a16="http://schemas.microsoft.com/office/drawing/2014/main" id="{BABD8CBF-1782-456F-AF12-36CD021CC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p view of cubes connected with black lines">
            <a:extLst>
              <a:ext uri="{FF2B5EF4-FFF2-40B4-BE49-F238E27FC236}">
                <a16:creationId xmlns:a16="http://schemas.microsoft.com/office/drawing/2014/main" id="{236D0691-952D-BBF2-D426-D4B2B598AF99}"/>
              </a:ext>
            </a:extLst>
          </p:cNvPr>
          <p:cNvPicPr>
            <a:picLocks noChangeAspect="1"/>
          </p:cNvPicPr>
          <p:nvPr/>
        </p:nvPicPr>
        <p:blipFill>
          <a:blip r:embed="rId2">
            <a:duotone>
              <a:schemeClr val="bg2">
                <a:shade val="45000"/>
                <a:satMod val="135000"/>
              </a:schemeClr>
              <a:prstClr val="white"/>
            </a:duotone>
            <a:alphaModFix amt="35000"/>
          </a:blip>
          <a:srcRect t="14732" b="10268"/>
          <a:stretch/>
        </p:blipFill>
        <p:spPr>
          <a:xfrm>
            <a:off x="20" y="10"/>
            <a:ext cx="12191980" cy="6857990"/>
          </a:xfrm>
          <a:prstGeom prst="rect">
            <a:avLst/>
          </a:prstGeom>
        </p:spPr>
      </p:pic>
      <p:sp>
        <p:nvSpPr>
          <p:cNvPr id="19" name="Rectangle 18">
            <a:extLst>
              <a:ext uri="{FF2B5EF4-FFF2-40B4-BE49-F238E27FC236}">
                <a16:creationId xmlns:a16="http://schemas.microsoft.com/office/drawing/2014/main" id="{18A186C0-DD3C-4FF4-B165-943244CBD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0C80FE01-91CB-D822-B952-DEA1FC5E7FBC}"/>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System Working - Backend</a:t>
            </a:r>
          </a:p>
        </p:txBody>
      </p:sp>
      <p:grpSp>
        <p:nvGrpSpPr>
          <p:cNvPr id="21" name="Group 20">
            <a:extLst>
              <a:ext uri="{FF2B5EF4-FFF2-40B4-BE49-F238E27FC236}">
                <a16:creationId xmlns:a16="http://schemas.microsoft.com/office/drawing/2014/main" id="{7E6B15A5-F4B5-4786-934F-E57C7FA302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2" name="Rectangle 21">
              <a:extLst>
                <a:ext uri="{FF2B5EF4-FFF2-40B4-BE49-F238E27FC236}">
                  <a16:creationId xmlns:a16="http://schemas.microsoft.com/office/drawing/2014/main" id="{64C8356C-9FE6-4DFB-8DBF-FDC1EE310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3" name="Rectangle 22">
              <a:extLst>
                <a:ext uri="{FF2B5EF4-FFF2-40B4-BE49-F238E27FC236}">
                  <a16:creationId xmlns:a16="http://schemas.microsoft.com/office/drawing/2014/main" id="{5DDAF1C0-5210-43EC-A140-4032C6EBE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4" name="Rectangle 23">
              <a:extLst>
                <a:ext uri="{FF2B5EF4-FFF2-40B4-BE49-F238E27FC236}">
                  <a16:creationId xmlns:a16="http://schemas.microsoft.com/office/drawing/2014/main" id="{71A89CEF-B8CB-4CA8-BD58-AE4392F25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grpSp>
      <p:sp>
        <p:nvSpPr>
          <p:cNvPr id="3" name="Text Placeholder 2">
            <a:extLst>
              <a:ext uri="{FF2B5EF4-FFF2-40B4-BE49-F238E27FC236}">
                <a16:creationId xmlns:a16="http://schemas.microsoft.com/office/drawing/2014/main" id="{5B198BA5-D2D2-6527-0C21-882BA895F2F0}"/>
              </a:ext>
            </a:extLst>
          </p:cNvPr>
          <p:cNvSpPr>
            <a:spLocks noGrp="1"/>
          </p:cNvSpPr>
          <p:nvPr>
            <p:ph type="body" idx="1"/>
          </p:nvPr>
        </p:nvSpPr>
        <p:spPr>
          <a:xfrm>
            <a:off x="581192" y="2180496"/>
            <a:ext cx="11029615" cy="3678303"/>
          </a:xfrm>
        </p:spPr>
        <p:txBody>
          <a:bodyPr vert="horz" lIns="91440" tIns="45720" rIns="91440" bIns="45720" rtlCol="0" anchor="ctr">
            <a:normAutofit/>
          </a:bodyPr>
          <a:lstStyle/>
          <a:p>
            <a:r>
              <a:rPr lang="en-US"/>
              <a:t>The backend is developed with Node.js and Express.js, handling all business logic, data processing, and database interactions. It includes user management, role-based access control, inventory control, recipe management, and API integration.</a:t>
            </a:r>
          </a:p>
        </p:txBody>
      </p:sp>
    </p:spTree>
    <p:extLst>
      <p:ext uri="{BB962C8B-B14F-4D97-AF65-F5344CB8AC3E}">
        <p14:creationId xmlns:p14="http://schemas.microsoft.com/office/powerpoint/2010/main" val="3550332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48E96387-12F1-45E4-9322-ABBF2EE04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4" name="Rectangle 43">
            <a:extLst>
              <a:ext uri="{FF2B5EF4-FFF2-40B4-BE49-F238E27FC236}">
                <a16:creationId xmlns:a16="http://schemas.microsoft.com/office/drawing/2014/main" id="{A9F421DD-DE4E-4547-A904-3F80E25E3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6" name="Rectangle 45">
            <a:extLst>
              <a:ext uri="{FF2B5EF4-FFF2-40B4-BE49-F238E27FC236}">
                <a16:creationId xmlns:a16="http://schemas.microsoft.com/office/drawing/2014/main" id="{09985DEC-1215-4209-9708-B45CC9774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8" name="Rectangle 47">
            <a:extLst>
              <a:ext uri="{FF2B5EF4-FFF2-40B4-BE49-F238E27FC236}">
                <a16:creationId xmlns:a16="http://schemas.microsoft.com/office/drawing/2014/main" id="{A926A64B-3BCB-44CC-892E-C791C324B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ACF9FD4F-25F5-AFE9-5E16-51490ED66667}"/>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System Working - SQL Database</a:t>
            </a:r>
          </a:p>
        </p:txBody>
      </p:sp>
      <p:sp>
        <p:nvSpPr>
          <p:cNvPr id="50" name="Rectangle 49">
            <a:extLst>
              <a:ext uri="{FF2B5EF4-FFF2-40B4-BE49-F238E27FC236}">
                <a16:creationId xmlns:a16="http://schemas.microsoft.com/office/drawing/2014/main" id="{F9E22090-20B0-4E64-847E-6DE402F70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a:extLst>
              <a:ext uri="{FF2B5EF4-FFF2-40B4-BE49-F238E27FC236}">
                <a16:creationId xmlns:a16="http://schemas.microsoft.com/office/drawing/2014/main" id="{48057591-C020-AA80-4530-A4F3A7B96C0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p:blipFill>
        <p:spPr>
          <a:xfrm>
            <a:off x="657225" y="3425475"/>
            <a:ext cx="3305175" cy="1520380"/>
          </a:xfrm>
          <a:prstGeom prst="rect">
            <a:avLst/>
          </a:prstGeom>
        </p:spPr>
      </p:pic>
      <p:sp>
        <p:nvSpPr>
          <p:cNvPr id="3" name="Text Placeholder 2">
            <a:extLst>
              <a:ext uri="{FF2B5EF4-FFF2-40B4-BE49-F238E27FC236}">
                <a16:creationId xmlns:a16="http://schemas.microsoft.com/office/drawing/2014/main" id="{4C2BF5FA-0021-842C-4780-1FD96FC61B1F}"/>
              </a:ext>
            </a:extLst>
          </p:cNvPr>
          <p:cNvSpPr>
            <a:spLocks noGrp="1"/>
          </p:cNvSpPr>
          <p:nvPr>
            <p:ph type="body" idx="1"/>
          </p:nvPr>
        </p:nvSpPr>
        <p:spPr>
          <a:xfrm>
            <a:off x="4505325" y="2180496"/>
            <a:ext cx="7105481" cy="4045683"/>
          </a:xfrm>
        </p:spPr>
        <p:txBody>
          <a:bodyPr vert="horz" lIns="91440" tIns="45720" rIns="91440" bIns="45720" rtlCol="0" anchor="ctr">
            <a:normAutofit/>
          </a:bodyPr>
          <a:lstStyle/>
          <a:p>
            <a:r>
              <a:rPr lang="en-US"/>
              <a:t>PostgreSQL is used as the relational database to manage structured data. Key tables include Users, Households, Ingredients, Recipes, and User Recipe History, ensuring data integrity and efficient querying.</a:t>
            </a:r>
          </a:p>
        </p:txBody>
      </p:sp>
    </p:spTree>
    <p:extLst>
      <p:ext uri="{BB962C8B-B14F-4D97-AF65-F5344CB8AC3E}">
        <p14:creationId xmlns:p14="http://schemas.microsoft.com/office/powerpoint/2010/main" val="191851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48E96387-12F1-45E4-9322-ABBF2EE04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4" name="Rectangle 43">
            <a:extLst>
              <a:ext uri="{FF2B5EF4-FFF2-40B4-BE49-F238E27FC236}">
                <a16:creationId xmlns:a16="http://schemas.microsoft.com/office/drawing/2014/main" id="{A9F421DD-DE4E-4547-A904-3F80E25E3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6" name="Rectangle 45">
            <a:extLst>
              <a:ext uri="{FF2B5EF4-FFF2-40B4-BE49-F238E27FC236}">
                <a16:creationId xmlns:a16="http://schemas.microsoft.com/office/drawing/2014/main" id="{09985DEC-1215-4209-9708-B45CC9774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8" name="Rectangle 47">
            <a:extLst>
              <a:ext uri="{FF2B5EF4-FFF2-40B4-BE49-F238E27FC236}">
                <a16:creationId xmlns:a16="http://schemas.microsoft.com/office/drawing/2014/main" id="{A926A64B-3BCB-44CC-892E-C791C324B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BCE63C88-DC55-0299-4F56-843F9EF0EDC4}"/>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System Working - MongoDB Database</a:t>
            </a:r>
          </a:p>
        </p:txBody>
      </p:sp>
      <p:sp>
        <p:nvSpPr>
          <p:cNvPr id="50" name="Rectangle 49">
            <a:extLst>
              <a:ext uri="{FF2B5EF4-FFF2-40B4-BE49-F238E27FC236}">
                <a16:creationId xmlns:a16="http://schemas.microsoft.com/office/drawing/2014/main" id="{F9E22090-20B0-4E64-847E-6DE402F70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2180496"/>
            <a:ext cx="3703320" cy="4045683"/>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26CAC34-317C-72B1-6672-27563289CB5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5584" b="5584"/>
          <a:stretch/>
        </p:blipFill>
        <p:spPr>
          <a:xfrm>
            <a:off x="657225" y="3257139"/>
            <a:ext cx="3305175" cy="1857053"/>
          </a:xfrm>
          <a:prstGeom prst="rect">
            <a:avLst/>
          </a:prstGeom>
        </p:spPr>
      </p:pic>
      <p:sp>
        <p:nvSpPr>
          <p:cNvPr id="3" name="Text Placeholder 2">
            <a:extLst>
              <a:ext uri="{FF2B5EF4-FFF2-40B4-BE49-F238E27FC236}">
                <a16:creationId xmlns:a16="http://schemas.microsoft.com/office/drawing/2014/main" id="{F4022080-7F74-7423-B84B-05F679BBFFFC}"/>
              </a:ext>
            </a:extLst>
          </p:cNvPr>
          <p:cNvSpPr>
            <a:spLocks noGrp="1"/>
          </p:cNvSpPr>
          <p:nvPr>
            <p:ph type="body" idx="1"/>
          </p:nvPr>
        </p:nvSpPr>
        <p:spPr>
          <a:xfrm>
            <a:off x="4505325" y="2180496"/>
            <a:ext cx="7105481" cy="4045683"/>
          </a:xfrm>
        </p:spPr>
        <p:txBody>
          <a:bodyPr vert="horz" lIns="91440" tIns="45720" rIns="91440" bIns="45720" rtlCol="0" anchor="ctr">
            <a:normAutofit/>
          </a:bodyPr>
          <a:lstStyle/>
          <a:p>
            <a:r>
              <a:rPr lang="en-US"/>
              <a:t>MongoDB manages unstructured data, such as recipe instructions, images, and user preferences. It provides flexible schema design, enabling the storage of diverse and hierarchical data, integrated with the SQL database.</a:t>
            </a:r>
          </a:p>
        </p:txBody>
      </p:sp>
    </p:spTree>
    <p:extLst>
      <p:ext uri="{BB962C8B-B14F-4D97-AF65-F5344CB8AC3E}">
        <p14:creationId xmlns:p14="http://schemas.microsoft.com/office/powerpoint/2010/main" val="2104882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49" name="Rectangle 48">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1" name="Rectangle 50">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53" name="Rectangle 52">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useBgFill="1">
        <p:nvSpPr>
          <p:cNvPr id="55" name="Rectangle 54">
            <a:extLst>
              <a:ext uri="{FF2B5EF4-FFF2-40B4-BE49-F238E27FC236}">
                <a16:creationId xmlns:a16="http://schemas.microsoft.com/office/drawing/2014/main" id="{BABD8CBF-1782-456F-AF12-36CD021CCC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2F292AF-12D2-7FB3-7BB1-55EDBDE4D808}"/>
              </a:ext>
            </a:extLst>
          </p:cNvPr>
          <p:cNvPicPr>
            <a:picLocks noChangeAspect="1"/>
          </p:cNvPicPr>
          <p:nvPr/>
        </p:nvPicPr>
        <p:blipFill>
          <a:blip r:embed="rId2">
            <a:duotone>
              <a:schemeClr val="bg2">
                <a:shade val="45000"/>
                <a:satMod val="135000"/>
              </a:schemeClr>
              <a:prstClr val="white"/>
            </a:duotone>
            <a:alphaModFix amt="35000"/>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440" r="16227" b="1"/>
          <a:stretch/>
        </p:blipFill>
        <p:spPr>
          <a:xfrm>
            <a:off x="20" y="10"/>
            <a:ext cx="12191980" cy="6857990"/>
          </a:xfrm>
          <a:prstGeom prst="rect">
            <a:avLst/>
          </a:prstGeom>
        </p:spPr>
      </p:pic>
      <p:sp>
        <p:nvSpPr>
          <p:cNvPr id="57" name="Rectangle 56">
            <a:extLst>
              <a:ext uri="{FF2B5EF4-FFF2-40B4-BE49-F238E27FC236}">
                <a16:creationId xmlns:a16="http://schemas.microsoft.com/office/drawing/2014/main" id="{18A186C0-DD3C-4FF4-B165-943244CBD1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2" name="Title 1">
            <a:extLst>
              <a:ext uri="{FF2B5EF4-FFF2-40B4-BE49-F238E27FC236}">
                <a16:creationId xmlns:a16="http://schemas.microsoft.com/office/drawing/2014/main" id="{5A40A3CB-B201-E6C3-8549-B97E5D26D877}"/>
              </a:ext>
            </a:extLst>
          </p:cNvPr>
          <p:cNvSpPr>
            <a:spLocks noGrp="1"/>
          </p:cNvSpPr>
          <p:nvPr>
            <p:ph type="title"/>
          </p:nvPr>
        </p:nvSpPr>
        <p:spPr>
          <a:xfrm>
            <a:off x="581192" y="702156"/>
            <a:ext cx="11029616" cy="1013800"/>
          </a:xfrm>
        </p:spPr>
        <p:txBody>
          <a:bodyPr vert="horz" lIns="91440" tIns="45720" rIns="91440" bIns="45720" rtlCol="0" anchor="b">
            <a:normAutofit/>
          </a:bodyPr>
          <a:lstStyle/>
          <a:p>
            <a:r>
              <a:rPr lang="en-US"/>
              <a:t>System Working - Middleware and Routes</a:t>
            </a:r>
          </a:p>
        </p:txBody>
      </p:sp>
      <p:grpSp>
        <p:nvGrpSpPr>
          <p:cNvPr id="59" name="Group 58">
            <a:extLst>
              <a:ext uri="{FF2B5EF4-FFF2-40B4-BE49-F238E27FC236}">
                <a16:creationId xmlns:a16="http://schemas.microsoft.com/office/drawing/2014/main" id="{7E6B15A5-F4B5-4786-934F-E57C7FA302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60" name="Rectangle 59">
              <a:extLst>
                <a:ext uri="{FF2B5EF4-FFF2-40B4-BE49-F238E27FC236}">
                  <a16:creationId xmlns:a16="http://schemas.microsoft.com/office/drawing/2014/main" id="{64C8356C-9FE6-4DFB-8DBF-FDC1EE3102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1" name="Rectangle 60">
              <a:extLst>
                <a:ext uri="{FF2B5EF4-FFF2-40B4-BE49-F238E27FC236}">
                  <a16:creationId xmlns:a16="http://schemas.microsoft.com/office/drawing/2014/main" id="{5DDAF1C0-5210-43EC-A140-4032C6EBE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sp>
          <p:nvSpPr>
            <p:cNvPr id="62" name="Rectangle 61">
              <a:extLst>
                <a:ext uri="{FF2B5EF4-FFF2-40B4-BE49-F238E27FC236}">
                  <a16:creationId xmlns:a16="http://schemas.microsoft.com/office/drawing/2014/main" id="{71A89CEF-B8CB-4CA8-BD58-AE4392F25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a:p>
          </p:txBody>
        </p:sp>
      </p:grpSp>
      <p:sp>
        <p:nvSpPr>
          <p:cNvPr id="3" name="Text Placeholder 2">
            <a:extLst>
              <a:ext uri="{FF2B5EF4-FFF2-40B4-BE49-F238E27FC236}">
                <a16:creationId xmlns:a16="http://schemas.microsoft.com/office/drawing/2014/main" id="{1750117B-5805-1070-FD91-2E95F79C1965}"/>
              </a:ext>
            </a:extLst>
          </p:cNvPr>
          <p:cNvSpPr>
            <a:spLocks noGrp="1"/>
          </p:cNvSpPr>
          <p:nvPr>
            <p:ph type="body" idx="1"/>
          </p:nvPr>
        </p:nvSpPr>
        <p:spPr>
          <a:xfrm>
            <a:off x="581192" y="2180496"/>
            <a:ext cx="11029615" cy="3678303"/>
          </a:xfrm>
        </p:spPr>
        <p:txBody>
          <a:bodyPr vert="horz" lIns="91440" tIns="45720" rIns="91440" bIns="45720" rtlCol="0" anchor="ctr">
            <a:normAutofit/>
          </a:bodyPr>
          <a:lstStyle/>
          <a:p>
            <a:r>
              <a:rPr lang="en-US"/>
              <a:t>Middleware components handle authentication (JWT), input validation, and error handling. API routes manage user registration, household management, ingredient management, and recipe retrieval, ensuring secure and efficient processing.</a:t>
            </a:r>
          </a:p>
        </p:txBody>
      </p:sp>
    </p:spTree>
    <p:extLst>
      <p:ext uri="{BB962C8B-B14F-4D97-AF65-F5344CB8AC3E}">
        <p14:creationId xmlns:p14="http://schemas.microsoft.com/office/powerpoint/2010/main" val="188955057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366658"/>
      </a:accent1>
      <a:accent2>
        <a:srgbClr val="8CB64A"/>
      </a:accent2>
      <a:accent3>
        <a:srgbClr val="88D5A9"/>
      </a:accent3>
      <a:accent4>
        <a:srgbClr val="969FA7"/>
      </a:accent4>
      <a:accent5>
        <a:srgbClr val="E8A844"/>
      </a:accent5>
      <a:accent6>
        <a:srgbClr val="A1561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4BEC0EAF-CF86-4D49-B83B-56CC62D3CFF1}"/>
    </a:ext>
  </a:extLst>
</a:theme>
</file>

<file path=docProps/app.xml><?xml version="1.0" encoding="utf-8"?>
<Properties xmlns="http://schemas.openxmlformats.org/officeDocument/2006/extended-properties" xmlns:vt="http://schemas.openxmlformats.org/officeDocument/2006/docPropsVTypes">
  <Template>TM03457464[[fn=Dividend]]</Template>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Dividend</vt:lpstr>
      <vt:lpstr>SmartKitchenHelper Project</vt:lpstr>
      <vt:lpstr>Overview</vt:lpstr>
      <vt:lpstr>Objective of the Project</vt:lpstr>
      <vt:lpstr>Architecture</vt:lpstr>
      <vt:lpstr>System Working - Frontend</vt:lpstr>
      <vt:lpstr>System Working - Backend</vt:lpstr>
      <vt:lpstr>System Working - SQL Database</vt:lpstr>
      <vt:lpstr>System Working - MongoDB Database</vt:lpstr>
      <vt:lpstr>System Working - Middleware and Routes</vt:lpstr>
      <vt:lpstr>Technical Challenges</vt:lpstr>
      <vt:lpstr>Future Scope</vt:lpstr>
      <vt:lpstr>AWS Deployment Details</vt:lpstr>
      <vt:lpstr>Screenshots of SQL and NoSQL Deployment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SmartKitchenHelper Project</dc:title>
  <dc:creator>Riddhi Patel</dc:creator>
  <cp:revision>1</cp:revision>
  <dcterms:created xsi:type="dcterms:W3CDTF">2024-08-15T21:39:26Z</dcterms:created>
  <dcterms:modified xsi:type="dcterms:W3CDTF">2024-08-15T22:23:23Z</dcterms:modified>
</cp:coreProperties>
</file>

<file path=docProps/thumbnail.jpeg>
</file>